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28" r:id="rId4"/>
  </p:sldMasterIdLst>
  <p:notesMasterIdLst>
    <p:notesMasterId r:id="rId13"/>
  </p:notesMasterIdLst>
  <p:handoutMasterIdLst>
    <p:handoutMasterId r:id="rId14"/>
  </p:handoutMasterIdLst>
  <p:sldIdLst>
    <p:sldId id="261" r:id="rId5"/>
    <p:sldId id="262" r:id="rId6"/>
    <p:sldId id="263" r:id="rId7"/>
    <p:sldId id="264" r:id="rId8"/>
    <p:sldId id="265" r:id="rId9"/>
    <p:sldId id="266" r:id="rId10"/>
    <p:sldId id="267" r:id="rId11"/>
    <p:sldId id="268" r:id="rId12"/>
  </p:sldIdLst>
  <p:sldSz cx="12192000" cy="6858000"/>
  <p:notesSz cx="6858000" cy="9144000"/>
  <p:defaultTextStyle>
    <a:defPPr rtl="0">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20" autoAdjust="0"/>
    <p:restoredTop sz="94660"/>
  </p:normalViewPr>
  <p:slideViewPr>
    <p:cSldViewPr snapToGrid="0">
      <p:cViewPr varScale="1">
        <p:scale>
          <a:sx n="116" d="100"/>
          <a:sy n="116" d="100"/>
        </p:scale>
        <p:origin x="102" y="1134"/>
      </p:cViewPr>
      <p:guideLst/>
    </p:cSldViewPr>
  </p:slideViewPr>
  <p:notesTextViewPr>
    <p:cViewPr>
      <p:scale>
        <a:sx n="1" d="1"/>
        <a:sy n="1" d="1"/>
      </p:scale>
      <p:origin x="0" y="0"/>
    </p:cViewPr>
  </p:notesTextViewPr>
  <p:notesViewPr>
    <p:cSldViewPr snapToGrid="0">
      <p:cViewPr varScale="1">
        <p:scale>
          <a:sx n="89" d="100"/>
          <a:sy n="89" d="100"/>
        </p:scale>
        <p:origin x="3798"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dirty="0"/>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727920C-A2A7-43D3-9E8C-12EBC1AEF93E}" type="datetime1">
              <a:rPr lang="it-IT" smtClean="0"/>
              <a:t>10/04/2021</a:t>
            </a:fld>
            <a:endParaRPr lang="it-IT" dirty="0"/>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dirty="0"/>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2F2D306-4CE7-4B06-AF73-311970B1CF3E}" type="slidenum">
              <a:rPr lang="it-IT" smtClean="0"/>
              <a:t>‹N›</a:t>
            </a:fld>
            <a:endParaRPr lang="it-IT" dirty="0"/>
          </a:p>
        </p:txBody>
      </p:sp>
    </p:spTree>
    <p:extLst>
      <p:ext uri="{BB962C8B-B14F-4D97-AF65-F5344CB8AC3E}">
        <p14:creationId xmlns:p14="http://schemas.microsoft.com/office/powerpoint/2010/main" val="387721380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noProof="0"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871E02-131D-4D1D-B957-4B348FB801EE}" type="datetime1">
              <a:rPr lang="it-IT" smtClean="0"/>
              <a:pPr/>
              <a:t>10/04/2021</a:t>
            </a:fld>
            <a:endParaRPr lang="it-IT"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noProof="0"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noProof="0" dirty="0"/>
              <a:t>Modifica gli stili del testo dello schema</a:t>
            </a:r>
          </a:p>
          <a:p>
            <a:pPr lvl="1"/>
            <a:r>
              <a:rPr lang="it-IT" noProof="0" dirty="0"/>
              <a:t>Secondo livello</a:t>
            </a:r>
          </a:p>
          <a:p>
            <a:pPr lvl="2"/>
            <a:r>
              <a:rPr lang="it-IT" noProof="0" dirty="0"/>
              <a:t>Terzo livello</a:t>
            </a:r>
          </a:p>
          <a:p>
            <a:pPr lvl="3"/>
            <a:r>
              <a:rPr lang="it-IT" noProof="0" dirty="0"/>
              <a:t>Quarto livello</a:t>
            </a:r>
          </a:p>
          <a:p>
            <a:pPr lvl="4"/>
            <a:r>
              <a:rPr lang="it-IT" noProof="0" dirty="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noProof="0"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94ED20-AA3E-407A-995B-E979708F91FF}" type="slidenum">
              <a:rPr lang="it-IT" noProof="0" smtClean="0"/>
              <a:t>‹N›</a:t>
            </a:fld>
            <a:endParaRPr lang="it-IT" noProof="0" dirty="0"/>
          </a:p>
        </p:txBody>
      </p:sp>
    </p:spTree>
    <p:extLst>
      <p:ext uri="{BB962C8B-B14F-4D97-AF65-F5344CB8AC3E}">
        <p14:creationId xmlns:p14="http://schemas.microsoft.com/office/powerpoint/2010/main" val="266066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FE94ED20-AA3E-407A-995B-E979708F91FF}" type="slidenum">
              <a:rPr lang="it-IT" smtClean="0"/>
              <a:t>1</a:t>
            </a:fld>
            <a:endParaRPr lang="it-IT" dirty="0"/>
          </a:p>
        </p:txBody>
      </p:sp>
    </p:spTree>
    <p:extLst>
      <p:ext uri="{BB962C8B-B14F-4D97-AF65-F5344CB8AC3E}">
        <p14:creationId xmlns:p14="http://schemas.microsoft.com/office/powerpoint/2010/main" val="2637135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FE94ED20-AA3E-407A-995B-E979708F91FF}" type="slidenum">
              <a:rPr lang="it-IT" smtClean="0"/>
              <a:t>2</a:t>
            </a:fld>
            <a:endParaRPr lang="it-IT" dirty="0"/>
          </a:p>
        </p:txBody>
      </p:sp>
    </p:spTree>
    <p:extLst>
      <p:ext uri="{BB962C8B-B14F-4D97-AF65-F5344CB8AC3E}">
        <p14:creationId xmlns:p14="http://schemas.microsoft.com/office/powerpoint/2010/main" val="2489053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bg>
      <p:bgPr>
        <a:solidFill>
          <a:schemeClr val="accent2"/>
        </a:solidFill>
        <a:effectLst/>
      </p:bgPr>
    </p:bg>
    <p:spTree>
      <p:nvGrpSpPr>
        <p:cNvPr id="1" name=""/>
        <p:cNvGrpSpPr/>
        <p:nvPr/>
      </p:nvGrpSpPr>
      <p:grpSpPr>
        <a:xfrm>
          <a:off x="0" y="0"/>
          <a:ext cx="0" cy="0"/>
          <a:chOff x="0" y="0"/>
          <a:chExt cx="0" cy="0"/>
        </a:xfrm>
      </p:grpSpPr>
      <p:sp>
        <p:nvSpPr>
          <p:cNvPr id="2" name="Titolo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lgn="ctr">
              <a:defRPr sz="3800">
                <a:solidFill>
                  <a:srgbClr val="262626"/>
                </a:solidFill>
              </a:defRPr>
            </a:lvl1pPr>
          </a:lstStyle>
          <a:p>
            <a:pPr rtl="0"/>
            <a:r>
              <a:rPr lang="it-IT" noProof="0"/>
              <a:t>Fare clic per modificare lo stile del titolo dello schema</a:t>
            </a:r>
            <a:endParaRPr lang="it-IT" noProof="0" dirty="0"/>
          </a:p>
        </p:txBody>
      </p:sp>
      <p:sp>
        <p:nvSpPr>
          <p:cNvPr id="3" name="Sottotitolo 2"/>
          <p:cNvSpPr>
            <a:spLocks noGrp="1"/>
          </p:cNvSpPr>
          <p:nvPr>
            <p:ph type="subTitle" idx="1"/>
          </p:nvPr>
        </p:nvSpPr>
        <p:spPr>
          <a:xfrm>
            <a:off x="2695194" y="4352544"/>
            <a:ext cx="6801612" cy="1239894"/>
          </a:xfrm>
          <a:noFill/>
        </p:spPr>
        <p:txBody>
          <a:bodyPr rtlCol="0">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it-IT" noProof="0"/>
              <a:t>Fare clic per modificare lo stile del sottotitolo dello schema</a:t>
            </a:r>
            <a:endParaRPr lang="it-IT" noProof="0" dirty="0"/>
          </a:p>
        </p:txBody>
      </p:sp>
      <p:sp>
        <p:nvSpPr>
          <p:cNvPr id="7" name="Segnaposto data 6"/>
          <p:cNvSpPr>
            <a:spLocks noGrp="1"/>
          </p:cNvSpPr>
          <p:nvPr>
            <p:ph type="dt" sz="half" idx="10"/>
          </p:nvPr>
        </p:nvSpPr>
        <p:spPr/>
        <p:txBody>
          <a:bodyPr rtlCol="0"/>
          <a:lstStyle/>
          <a:p>
            <a:pPr rtl="0"/>
            <a:fld id="{E730CFC9-60FD-4C6E-821A-2EF7B9838854}" type="datetime1">
              <a:rPr lang="it-IT" noProof="0" smtClean="0"/>
              <a:t>10/04/2021</a:t>
            </a:fld>
            <a:endParaRPr lang="it-IT" noProof="0" dirty="0"/>
          </a:p>
        </p:txBody>
      </p:sp>
      <p:sp>
        <p:nvSpPr>
          <p:cNvPr id="8" name="Segnaposto piè di pagina 7"/>
          <p:cNvSpPr>
            <a:spLocks noGrp="1"/>
          </p:cNvSpPr>
          <p:nvPr>
            <p:ph type="ftr" sz="quarter" idx="11"/>
          </p:nvPr>
        </p:nvSpPr>
        <p:spPr/>
        <p:txBody>
          <a:bodyPr rtlCol="0"/>
          <a:lstStyle/>
          <a:p>
            <a:pPr rtl="0"/>
            <a:r>
              <a:rPr lang="it-IT" noProof="0" dirty="0"/>
              <a:t>
              </a:t>
            </a:r>
          </a:p>
        </p:txBody>
      </p:sp>
      <p:sp>
        <p:nvSpPr>
          <p:cNvPr id="9" name="Segnaposto numero diapositiva 8"/>
          <p:cNvSpPr>
            <a:spLocks noGrp="1"/>
          </p:cNvSpPr>
          <p:nvPr>
            <p:ph type="sldNum" sz="quarter" idx="12"/>
          </p:nvPr>
        </p:nvSpPr>
        <p:spPr/>
        <p:txBody>
          <a:bodyPr rtlCol="0"/>
          <a:lstStyle/>
          <a:p>
            <a:pPr rtl="0"/>
            <a:fld id="{6D22F896-40B5-4ADD-8801-0D06FADFA095}" type="slidenum">
              <a:rPr lang="it-IT" noProof="0" smtClean="0"/>
              <a:t>‹N›</a:t>
            </a:fld>
            <a:endParaRPr lang="it-IT" noProof="0" dirty="0"/>
          </a:p>
        </p:txBody>
      </p:sp>
    </p:spTree>
    <p:extLst>
      <p:ext uri="{BB962C8B-B14F-4D97-AF65-F5344CB8AC3E}">
        <p14:creationId xmlns:p14="http://schemas.microsoft.com/office/powerpoint/2010/main" val="82707781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testo verticale 2"/>
          <p:cNvSpPr>
            <a:spLocks noGrp="1"/>
          </p:cNvSpPr>
          <p:nvPr>
            <p:ph type="body" orient="vert" idx="1"/>
          </p:nvPr>
        </p:nvSpPr>
        <p:spPr/>
        <p:txBody>
          <a:bodyPr vert="eaVert"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data 3"/>
          <p:cNvSpPr>
            <a:spLocks noGrp="1"/>
          </p:cNvSpPr>
          <p:nvPr>
            <p:ph type="dt" sz="half" idx="10"/>
          </p:nvPr>
        </p:nvSpPr>
        <p:spPr/>
        <p:txBody>
          <a:bodyPr rtlCol="0"/>
          <a:lstStyle/>
          <a:p>
            <a:pPr rtl="0"/>
            <a:fld id="{384757FA-1751-43E9-B391-F21D1613BC5B}" type="datetime1">
              <a:rPr lang="it-IT" noProof="0" smtClean="0"/>
              <a:t>10/04/2021</a:t>
            </a:fld>
            <a:endParaRPr lang="it-IT" noProof="0" dirty="0"/>
          </a:p>
        </p:txBody>
      </p:sp>
      <p:sp>
        <p:nvSpPr>
          <p:cNvPr id="5" name="Segnaposto piè di pagina 4"/>
          <p:cNvSpPr>
            <a:spLocks noGrp="1"/>
          </p:cNvSpPr>
          <p:nvPr>
            <p:ph type="ftr" sz="quarter" idx="11"/>
          </p:nvPr>
        </p:nvSpPr>
        <p:spPr/>
        <p:txBody>
          <a:bodyPr rtlCol="0"/>
          <a:lstStyle/>
          <a:p>
            <a:pPr rtl="0"/>
            <a:r>
              <a:rPr lang="it-IT" noProof="0" dirty="0"/>
              <a:t>
              </a:t>
            </a:r>
          </a:p>
        </p:txBody>
      </p:sp>
      <p:sp>
        <p:nvSpPr>
          <p:cNvPr id="6" name="Segnaposto numero diapositiva 5"/>
          <p:cNvSpPr>
            <a:spLocks noGrp="1"/>
          </p:cNvSpPr>
          <p:nvPr>
            <p:ph type="sldNum" sz="quarter" idx="12"/>
          </p:nvPr>
        </p:nvSpPr>
        <p:spPr/>
        <p:txBody>
          <a:bodyPr rtlCol="0"/>
          <a:lstStyle/>
          <a:p>
            <a:pPr rtl="0"/>
            <a:fld id="{6D22F896-40B5-4ADD-8801-0D06FADFA095}" type="slidenum">
              <a:rPr lang="it-IT" noProof="0" smtClean="0"/>
              <a:t>‹N›</a:t>
            </a:fld>
            <a:endParaRPr lang="it-IT" noProof="0" dirty="0"/>
          </a:p>
        </p:txBody>
      </p:sp>
    </p:spTree>
    <p:extLst>
      <p:ext uri="{BB962C8B-B14F-4D97-AF65-F5344CB8AC3E}">
        <p14:creationId xmlns:p14="http://schemas.microsoft.com/office/powerpoint/2010/main" val="2738428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653112" y="937260"/>
            <a:ext cx="1298608" cy="4983480"/>
          </a:xfrm>
        </p:spPr>
        <p:txBody>
          <a:bodyPr vert="eaVert" rtlCol="0"/>
          <a:lstStyle/>
          <a:p>
            <a:pPr rtl="0"/>
            <a:r>
              <a:rPr lang="it-IT" noProof="0"/>
              <a:t>Fare clic per modificare lo stile del titolo dello schema</a:t>
            </a:r>
            <a:endParaRPr lang="it-IT" noProof="0" dirty="0"/>
          </a:p>
        </p:txBody>
      </p:sp>
      <p:sp>
        <p:nvSpPr>
          <p:cNvPr id="3" name="Segnaposto testo verticale 2"/>
          <p:cNvSpPr>
            <a:spLocks noGrp="1"/>
          </p:cNvSpPr>
          <p:nvPr>
            <p:ph type="body" orient="vert" idx="1"/>
          </p:nvPr>
        </p:nvSpPr>
        <p:spPr>
          <a:xfrm>
            <a:off x="2231136" y="937260"/>
            <a:ext cx="6198489" cy="4983480"/>
          </a:xfrm>
        </p:spPr>
        <p:txBody>
          <a:bodyPr vert="eaVert"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data 3"/>
          <p:cNvSpPr>
            <a:spLocks noGrp="1"/>
          </p:cNvSpPr>
          <p:nvPr>
            <p:ph type="dt" sz="half" idx="10"/>
          </p:nvPr>
        </p:nvSpPr>
        <p:spPr/>
        <p:txBody>
          <a:bodyPr rtlCol="0"/>
          <a:lstStyle/>
          <a:p>
            <a:pPr rtl="0"/>
            <a:fld id="{44921FE0-8376-4934-803C-3CF729983BDB}" type="datetime1">
              <a:rPr lang="it-IT" noProof="0" smtClean="0"/>
              <a:t>10/04/2021</a:t>
            </a:fld>
            <a:endParaRPr lang="it-IT" noProof="0" dirty="0"/>
          </a:p>
        </p:txBody>
      </p:sp>
      <p:sp>
        <p:nvSpPr>
          <p:cNvPr id="5" name="Segnaposto piè di pagina 4"/>
          <p:cNvSpPr>
            <a:spLocks noGrp="1"/>
          </p:cNvSpPr>
          <p:nvPr>
            <p:ph type="ftr" sz="quarter" idx="11"/>
          </p:nvPr>
        </p:nvSpPr>
        <p:spPr/>
        <p:txBody>
          <a:bodyPr rtlCol="0"/>
          <a:lstStyle/>
          <a:p>
            <a:pPr rtl="0"/>
            <a:r>
              <a:rPr lang="it-IT" noProof="0" dirty="0"/>
              <a:t>
              </a:t>
            </a:r>
          </a:p>
        </p:txBody>
      </p:sp>
      <p:sp>
        <p:nvSpPr>
          <p:cNvPr id="6" name="Segnaposto numero diapositiva 5"/>
          <p:cNvSpPr>
            <a:spLocks noGrp="1"/>
          </p:cNvSpPr>
          <p:nvPr>
            <p:ph type="sldNum" sz="quarter" idx="12"/>
          </p:nvPr>
        </p:nvSpPr>
        <p:spPr/>
        <p:txBody>
          <a:bodyPr rtlCol="0"/>
          <a:lstStyle/>
          <a:p>
            <a:pPr rtl="0"/>
            <a:fld id="{6D22F896-40B5-4ADD-8801-0D06FADFA095}" type="slidenum">
              <a:rPr lang="it-IT" noProof="0" smtClean="0"/>
              <a:t>‹N›</a:t>
            </a:fld>
            <a:endParaRPr lang="it-IT" noProof="0" dirty="0"/>
          </a:p>
        </p:txBody>
      </p:sp>
    </p:spTree>
    <p:extLst>
      <p:ext uri="{BB962C8B-B14F-4D97-AF65-F5344CB8AC3E}">
        <p14:creationId xmlns:p14="http://schemas.microsoft.com/office/powerpoint/2010/main" val="3422238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contenuto 2"/>
          <p:cNvSpPr>
            <a:spLocks noGrp="1"/>
          </p:cNvSpPr>
          <p:nvPr>
            <p:ph idx="1"/>
          </p:nvPr>
        </p:nvSpPr>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7" name="Segnaposto data 6"/>
          <p:cNvSpPr>
            <a:spLocks noGrp="1"/>
          </p:cNvSpPr>
          <p:nvPr>
            <p:ph type="dt" sz="half" idx="10"/>
          </p:nvPr>
        </p:nvSpPr>
        <p:spPr/>
        <p:txBody>
          <a:bodyPr rtlCol="0"/>
          <a:lstStyle/>
          <a:p>
            <a:pPr rtl="0"/>
            <a:fld id="{2B4230FD-F11E-4FAD-B5E6-A857F05F1723}" type="datetime1">
              <a:rPr lang="it-IT" noProof="0" smtClean="0"/>
              <a:t>10/04/2021</a:t>
            </a:fld>
            <a:endParaRPr lang="it-IT" noProof="0" dirty="0"/>
          </a:p>
        </p:txBody>
      </p:sp>
      <p:sp>
        <p:nvSpPr>
          <p:cNvPr id="8" name="Segnaposto piè di pagina 7"/>
          <p:cNvSpPr>
            <a:spLocks noGrp="1"/>
          </p:cNvSpPr>
          <p:nvPr>
            <p:ph type="ftr" sz="quarter" idx="11"/>
          </p:nvPr>
        </p:nvSpPr>
        <p:spPr/>
        <p:txBody>
          <a:bodyPr rtlCol="0"/>
          <a:lstStyle/>
          <a:p>
            <a:pPr rtl="0"/>
            <a:r>
              <a:rPr lang="it-IT" noProof="0" dirty="0"/>
              <a:t>
              </a:t>
            </a:r>
          </a:p>
        </p:txBody>
      </p:sp>
      <p:sp>
        <p:nvSpPr>
          <p:cNvPr id="9" name="Segnaposto numero diapositiva 8"/>
          <p:cNvSpPr>
            <a:spLocks noGrp="1"/>
          </p:cNvSpPr>
          <p:nvPr>
            <p:ph type="sldNum" sz="quarter" idx="12"/>
          </p:nvPr>
        </p:nvSpPr>
        <p:spPr/>
        <p:txBody>
          <a:bodyPr rtlCol="0"/>
          <a:lstStyle/>
          <a:p>
            <a:pPr rtl="0"/>
            <a:fld id="{6D22F896-40B5-4ADD-8801-0D06FADFA095}" type="slidenum">
              <a:rPr lang="it-IT" noProof="0" smtClean="0"/>
              <a:t>‹N›</a:t>
            </a:fld>
            <a:endParaRPr lang="it-IT" noProof="0" dirty="0"/>
          </a:p>
        </p:txBody>
      </p:sp>
    </p:spTree>
    <p:extLst>
      <p:ext uri="{BB962C8B-B14F-4D97-AF65-F5344CB8AC3E}">
        <p14:creationId xmlns:p14="http://schemas.microsoft.com/office/powerpoint/2010/main" val="1182275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bg>
      <p:bgPr>
        <a:solidFill>
          <a:schemeClr val="accent1"/>
        </a:solidFill>
        <a:effectLst/>
      </p:bgPr>
    </p:bg>
    <p:spTree>
      <p:nvGrpSpPr>
        <p:cNvPr id="1" name=""/>
        <p:cNvGrpSpPr/>
        <p:nvPr/>
      </p:nvGrpSpPr>
      <p:grpSpPr>
        <a:xfrm>
          <a:off x="0" y="0"/>
          <a:ext cx="0" cy="0"/>
          <a:chOff x="0" y="0"/>
          <a:chExt cx="0" cy="0"/>
        </a:xfrm>
      </p:grpSpPr>
      <p:sp>
        <p:nvSpPr>
          <p:cNvPr id="2" name="Titolo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defRPr sz="3800">
                <a:solidFill>
                  <a:srgbClr val="262626"/>
                </a:solidFill>
              </a:defRPr>
            </a:lvl1pPr>
          </a:lstStyle>
          <a:p>
            <a:pPr rtl="0"/>
            <a:r>
              <a:rPr lang="it-IT" noProof="0"/>
              <a:t>Fare clic per modificare lo stile del titolo dello schema</a:t>
            </a:r>
            <a:endParaRPr lang="it-IT" noProof="0" dirty="0"/>
          </a:p>
        </p:txBody>
      </p:sp>
      <p:sp>
        <p:nvSpPr>
          <p:cNvPr id="3" name="Segnaposto testo 2"/>
          <p:cNvSpPr>
            <a:spLocks noGrp="1"/>
          </p:cNvSpPr>
          <p:nvPr>
            <p:ph type="body" idx="1"/>
          </p:nvPr>
        </p:nvSpPr>
        <p:spPr>
          <a:xfrm>
            <a:off x="2695194" y="4352465"/>
            <a:ext cx="6801612" cy="1265082"/>
          </a:xfrm>
        </p:spPr>
        <p:txBody>
          <a:bodyPr rtlCol="0"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it-IT" noProof="0"/>
              <a:t>Fare clic per modificare gli stili del testo dello schema</a:t>
            </a:r>
          </a:p>
        </p:txBody>
      </p:sp>
      <p:sp>
        <p:nvSpPr>
          <p:cNvPr id="7" name="Segnaposto data 6"/>
          <p:cNvSpPr>
            <a:spLocks noGrp="1"/>
          </p:cNvSpPr>
          <p:nvPr>
            <p:ph type="dt" sz="half" idx="10"/>
          </p:nvPr>
        </p:nvSpPr>
        <p:spPr/>
        <p:txBody>
          <a:bodyPr rtlCol="0"/>
          <a:lstStyle/>
          <a:p>
            <a:pPr rtl="0"/>
            <a:fld id="{8ACBECCD-4F01-4228-BD50-69770E028C03}" type="datetime1">
              <a:rPr lang="it-IT" noProof="0" smtClean="0"/>
              <a:t>10/04/2021</a:t>
            </a:fld>
            <a:endParaRPr lang="it-IT" noProof="0" dirty="0"/>
          </a:p>
        </p:txBody>
      </p:sp>
      <p:sp>
        <p:nvSpPr>
          <p:cNvPr id="8" name="Segnaposto piè di pagina 7"/>
          <p:cNvSpPr>
            <a:spLocks noGrp="1"/>
          </p:cNvSpPr>
          <p:nvPr>
            <p:ph type="ftr" sz="quarter" idx="11"/>
          </p:nvPr>
        </p:nvSpPr>
        <p:spPr/>
        <p:txBody>
          <a:bodyPr rtlCol="0"/>
          <a:lstStyle/>
          <a:p>
            <a:pPr rtl="0"/>
            <a:r>
              <a:rPr lang="it-IT" noProof="0" dirty="0"/>
              <a:t>
              </a:t>
            </a:r>
          </a:p>
        </p:txBody>
      </p:sp>
      <p:sp>
        <p:nvSpPr>
          <p:cNvPr id="9" name="Segnaposto numero diapositiva 8"/>
          <p:cNvSpPr>
            <a:spLocks noGrp="1"/>
          </p:cNvSpPr>
          <p:nvPr>
            <p:ph type="sldNum" sz="quarter" idx="12"/>
          </p:nvPr>
        </p:nvSpPr>
        <p:spPr/>
        <p:txBody>
          <a:bodyPr rtlCol="0"/>
          <a:lstStyle/>
          <a:p>
            <a:pPr rtl="0"/>
            <a:fld id="{6D22F896-40B5-4ADD-8801-0D06FADFA095}" type="slidenum">
              <a:rPr lang="it-IT" noProof="0" smtClean="0"/>
              <a:t>‹N›</a:t>
            </a:fld>
            <a:endParaRPr lang="it-IT" noProof="0" dirty="0"/>
          </a:p>
        </p:txBody>
      </p:sp>
    </p:spTree>
    <p:extLst>
      <p:ext uri="{BB962C8B-B14F-4D97-AF65-F5344CB8AC3E}">
        <p14:creationId xmlns:p14="http://schemas.microsoft.com/office/powerpoint/2010/main" val="282856116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contenuto 2"/>
          <p:cNvSpPr>
            <a:spLocks noGrp="1"/>
          </p:cNvSpPr>
          <p:nvPr>
            <p:ph sz="half" idx="1"/>
          </p:nvPr>
        </p:nvSpPr>
        <p:spPr>
          <a:xfrm>
            <a:off x="1581912" y="2638044"/>
            <a:ext cx="4271771" cy="3101982"/>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contenuto 3"/>
          <p:cNvSpPr>
            <a:spLocks noGrp="1"/>
          </p:cNvSpPr>
          <p:nvPr>
            <p:ph sz="half" idx="2"/>
          </p:nvPr>
        </p:nvSpPr>
        <p:spPr>
          <a:xfrm>
            <a:off x="6338315" y="2638044"/>
            <a:ext cx="4270247" cy="3101982"/>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8" name="Segnaposto data 7"/>
          <p:cNvSpPr>
            <a:spLocks noGrp="1"/>
          </p:cNvSpPr>
          <p:nvPr>
            <p:ph type="dt" sz="half" idx="10"/>
          </p:nvPr>
        </p:nvSpPr>
        <p:spPr/>
        <p:txBody>
          <a:bodyPr rtlCol="0"/>
          <a:lstStyle/>
          <a:p>
            <a:pPr rtl="0"/>
            <a:fld id="{14729130-9304-4778-95A4-A9CB49A93CD9}" type="datetime1">
              <a:rPr lang="it-IT" noProof="0" smtClean="0"/>
              <a:t>10/04/2021</a:t>
            </a:fld>
            <a:endParaRPr lang="it-IT" noProof="0" dirty="0"/>
          </a:p>
        </p:txBody>
      </p:sp>
      <p:sp>
        <p:nvSpPr>
          <p:cNvPr id="9" name="Segnaposto piè di pagina 8"/>
          <p:cNvSpPr>
            <a:spLocks noGrp="1"/>
          </p:cNvSpPr>
          <p:nvPr>
            <p:ph type="ftr" sz="quarter" idx="11"/>
          </p:nvPr>
        </p:nvSpPr>
        <p:spPr/>
        <p:txBody>
          <a:bodyPr rtlCol="0"/>
          <a:lstStyle/>
          <a:p>
            <a:pPr rtl="0"/>
            <a:r>
              <a:rPr lang="it-IT" noProof="0" dirty="0"/>
              <a:t>
              </a:t>
            </a:r>
          </a:p>
        </p:txBody>
      </p:sp>
      <p:sp>
        <p:nvSpPr>
          <p:cNvPr id="10" name="Segnaposto numero diapositiva 9"/>
          <p:cNvSpPr>
            <a:spLocks noGrp="1"/>
          </p:cNvSpPr>
          <p:nvPr>
            <p:ph type="sldNum" sz="quarter" idx="12"/>
          </p:nvPr>
        </p:nvSpPr>
        <p:spPr/>
        <p:txBody>
          <a:bodyPr rtlCol="0"/>
          <a:lstStyle/>
          <a:p>
            <a:pPr rtl="0"/>
            <a:fld id="{6D22F896-40B5-4ADD-8801-0D06FADFA095}" type="slidenum">
              <a:rPr lang="it-IT" noProof="0" smtClean="0"/>
              <a:t>‹N›</a:t>
            </a:fld>
            <a:endParaRPr lang="it-IT" noProof="0" dirty="0"/>
          </a:p>
        </p:txBody>
      </p:sp>
    </p:spTree>
    <p:extLst>
      <p:ext uri="{BB962C8B-B14F-4D97-AF65-F5344CB8AC3E}">
        <p14:creationId xmlns:p14="http://schemas.microsoft.com/office/powerpoint/2010/main" val="2366587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3" name="Segnaposto testo 2"/>
          <p:cNvSpPr>
            <a:spLocks noGrp="1"/>
          </p:cNvSpPr>
          <p:nvPr>
            <p:ph type="body" idx="1"/>
          </p:nvPr>
        </p:nvSpPr>
        <p:spPr>
          <a:xfrm>
            <a:off x="158343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4" name="Segnaposto contenuto 3"/>
          <p:cNvSpPr>
            <a:spLocks noGrp="1"/>
          </p:cNvSpPr>
          <p:nvPr>
            <p:ph sz="half" idx="2"/>
          </p:nvPr>
        </p:nvSpPr>
        <p:spPr>
          <a:xfrm>
            <a:off x="1583436" y="3143250"/>
            <a:ext cx="4270248" cy="2596776"/>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6" name="Segnaposto contenuto 5"/>
          <p:cNvSpPr>
            <a:spLocks noGrp="1"/>
          </p:cNvSpPr>
          <p:nvPr>
            <p:ph sz="quarter" idx="4"/>
          </p:nvPr>
        </p:nvSpPr>
        <p:spPr>
          <a:xfrm>
            <a:off x="6338316" y="3143250"/>
            <a:ext cx="4253484" cy="2596776"/>
          </a:xfrm>
        </p:spPr>
        <p:txBody>
          <a:bodyPr rtlCol="0"/>
          <a:lstStyle>
            <a:lvl5pPr>
              <a:defRPr/>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11" name="Segnaposto testo 4"/>
          <p:cNvSpPr>
            <a:spLocks noGrp="1"/>
          </p:cNvSpPr>
          <p:nvPr>
            <p:ph type="body" sz="quarter" idx="13"/>
          </p:nvPr>
        </p:nvSpPr>
        <p:spPr>
          <a:xfrm>
            <a:off x="633831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7" name="Segnaposto data 6"/>
          <p:cNvSpPr>
            <a:spLocks noGrp="1"/>
          </p:cNvSpPr>
          <p:nvPr>
            <p:ph type="dt" sz="half" idx="10"/>
          </p:nvPr>
        </p:nvSpPr>
        <p:spPr/>
        <p:txBody>
          <a:bodyPr rtlCol="0"/>
          <a:lstStyle/>
          <a:p>
            <a:pPr rtl="0"/>
            <a:fld id="{7020DB5F-18F1-4370-9464-80071A592E90}" type="datetime1">
              <a:rPr lang="it-IT" noProof="0" smtClean="0"/>
              <a:t>10/04/2021</a:t>
            </a:fld>
            <a:endParaRPr lang="it-IT" noProof="0" dirty="0"/>
          </a:p>
        </p:txBody>
      </p:sp>
      <p:sp>
        <p:nvSpPr>
          <p:cNvPr id="8" name="Segnaposto piè di pagina 7"/>
          <p:cNvSpPr>
            <a:spLocks noGrp="1"/>
          </p:cNvSpPr>
          <p:nvPr>
            <p:ph type="ftr" sz="quarter" idx="11"/>
          </p:nvPr>
        </p:nvSpPr>
        <p:spPr/>
        <p:txBody>
          <a:bodyPr rtlCol="0"/>
          <a:lstStyle/>
          <a:p>
            <a:pPr rtl="0"/>
            <a:r>
              <a:rPr lang="it-IT" noProof="0" dirty="0"/>
              <a:t>
              </a:t>
            </a:r>
          </a:p>
        </p:txBody>
      </p:sp>
      <p:sp>
        <p:nvSpPr>
          <p:cNvPr id="9" name="Segnaposto numero diapositiva 8"/>
          <p:cNvSpPr>
            <a:spLocks noGrp="1"/>
          </p:cNvSpPr>
          <p:nvPr>
            <p:ph type="sldNum" sz="quarter" idx="12"/>
          </p:nvPr>
        </p:nvSpPr>
        <p:spPr/>
        <p:txBody>
          <a:bodyPr rtlCol="0"/>
          <a:lstStyle/>
          <a:p>
            <a:pPr rtl="0"/>
            <a:fld id="{6D22F896-40B5-4ADD-8801-0D06FADFA095}" type="slidenum">
              <a:rPr lang="it-IT" noProof="0" smtClean="0"/>
              <a:pPr/>
              <a:t>‹N›</a:t>
            </a:fld>
            <a:endParaRPr lang="it-IT" noProof="0" dirty="0"/>
          </a:p>
        </p:txBody>
      </p:sp>
      <p:sp>
        <p:nvSpPr>
          <p:cNvPr id="10" name="Titolo 9"/>
          <p:cNvSpPr>
            <a:spLocks noGrp="1"/>
          </p:cNvSpPr>
          <p:nvPr>
            <p:ph type="title"/>
          </p:nvPr>
        </p:nvSpPr>
        <p:spPr/>
        <p:txBody>
          <a:bodyPr rtlCol="0"/>
          <a:lstStyle/>
          <a:p>
            <a:pPr rtl="0"/>
            <a:r>
              <a:rPr lang="it-IT" noProof="0"/>
              <a:t>Fare clic per modificare lo stile del titolo dello schema</a:t>
            </a:r>
            <a:endParaRPr lang="it-IT" noProof="0" dirty="0"/>
          </a:p>
        </p:txBody>
      </p:sp>
    </p:spTree>
    <p:extLst>
      <p:ext uri="{BB962C8B-B14F-4D97-AF65-F5344CB8AC3E}">
        <p14:creationId xmlns:p14="http://schemas.microsoft.com/office/powerpoint/2010/main" val="5588993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endParaRPr lang="it-IT" noProof="0" dirty="0"/>
          </a:p>
        </p:txBody>
      </p:sp>
      <p:sp>
        <p:nvSpPr>
          <p:cNvPr id="3" name="Segnaposto data 2"/>
          <p:cNvSpPr>
            <a:spLocks noGrp="1"/>
          </p:cNvSpPr>
          <p:nvPr>
            <p:ph type="dt" sz="half" idx="10"/>
          </p:nvPr>
        </p:nvSpPr>
        <p:spPr/>
        <p:txBody>
          <a:bodyPr rtlCol="0"/>
          <a:lstStyle/>
          <a:p>
            <a:pPr rtl="0"/>
            <a:fld id="{82534B66-20BB-4276-AB76-D874621E5061}" type="datetime1">
              <a:rPr lang="it-IT" noProof="0" smtClean="0"/>
              <a:t>10/04/2021</a:t>
            </a:fld>
            <a:endParaRPr lang="it-IT" noProof="0" dirty="0"/>
          </a:p>
        </p:txBody>
      </p:sp>
      <p:sp>
        <p:nvSpPr>
          <p:cNvPr id="4" name="Segnaposto piè di pagina 3"/>
          <p:cNvSpPr>
            <a:spLocks noGrp="1"/>
          </p:cNvSpPr>
          <p:nvPr>
            <p:ph type="ftr" sz="quarter" idx="11"/>
          </p:nvPr>
        </p:nvSpPr>
        <p:spPr/>
        <p:txBody>
          <a:bodyPr rtlCol="0"/>
          <a:lstStyle/>
          <a:p>
            <a:pPr rtl="0"/>
            <a:r>
              <a:rPr lang="it-IT" noProof="0" dirty="0"/>
              <a:t>
              </a:t>
            </a:r>
          </a:p>
        </p:txBody>
      </p:sp>
      <p:sp>
        <p:nvSpPr>
          <p:cNvPr id="5" name="Segnaposto numero diapositiva 4"/>
          <p:cNvSpPr>
            <a:spLocks noGrp="1"/>
          </p:cNvSpPr>
          <p:nvPr>
            <p:ph type="sldNum" sz="quarter" idx="12"/>
          </p:nvPr>
        </p:nvSpPr>
        <p:spPr/>
        <p:txBody>
          <a:bodyPr rtlCol="0"/>
          <a:lstStyle/>
          <a:p>
            <a:pPr rtl="0"/>
            <a:fld id="{6D22F896-40B5-4ADD-8801-0D06FADFA095}" type="slidenum">
              <a:rPr lang="it-IT" noProof="0" smtClean="0"/>
              <a:t>‹N›</a:t>
            </a:fld>
            <a:endParaRPr lang="it-IT" noProof="0" dirty="0"/>
          </a:p>
        </p:txBody>
      </p:sp>
    </p:spTree>
    <p:extLst>
      <p:ext uri="{BB962C8B-B14F-4D97-AF65-F5344CB8AC3E}">
        <p14:creationId xmlns:p14="http://schemas.microsoft.com/office/powerpoint/2010/main" val="70077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rtlCol="0"/>
          <a:lstStyle/>
          <a:p>
            <a:pPr rtl="0"/>
            <a:fld id="{66AC6163-57B0-4E47-AF6E-58041F2CD7A3}" type="datetime1">
              <a:rPr lang="it-IT" noProof="0" smtClean="0"/>
              <a:t>10/04/2021</a:t>
            </a:fld>
            <a:endParaRPr lang="it-IT" noProof="0" dirty="0"/>
          </a:p>
        </p:txBody>
      </p:sp>
      <p:sp>
        <p:nvSpPr>
          <p:cNvPr id="3" name="Segnaposto piè di pagina 2"/>
          <p:cNvSpPr>
            <a:spLocks noGrp="1"/>
          </p:cNvSpPr>
          <p:nvPr>
            <p:ph type="ftr" sz="quarter" idx="11"/>
          </p:nvPr>
        </p:nvSpPr>
        <p:spPr/>
        <p:txBody>
          <a:bodyPr rtlCol="0"/>
          <a:lstStyle/>
          <a:p>
            <a:pPr rtl="0"/>
            <a:r>
              <a:rPr lang="it-IT" noProof="0" dirty="0"/>
              <a:t>
              </a:t>
            </a:r>
          </a:p>
        </p:txBody>
      </p:sp>
      <p:sp>
        <p:nvSpPr>
          <p:cNvPr id="4" name="Segnaposto numero diapositiva 3"/>
          <p:cNvSpPr>
            <a:spLocks noGrp="1"/>
          </p:cNvSpPr>
          <p:nvPr>
            <p:ph type="sldNum" sz="quarter" idx="12"/>
          </p:nvPr>
        </p:nvSpPr>
        <p:spPr/>
        <p:txBody>
          <a:bodyPr rtlCol="0"/>
          <a:lstStyle/>
          <a:p>
            <a:pPr rtl="0"/>
            <a:fld id="{6D22F896-40B5-4ADD-8801-0D06FADFA095}" type="slidenum">
              <a:rPr lang="it-IT" noProof="0" smtClean="0"/>
              <a:t>‹N›</a:t>
            </a:fld>
            <a:endParaRPr lang="it-IT" noProof="0" dirty="0"/>
          </a:p>
        </p:txBody>
      </p:sp>
    </p:spTree>
    <p:extLst>
      <p:ext uri="{BB962C8B-B14F-4D97-AF65-F5344CB8AC3E}">
        <p14:creationId xmlns:p14="http://schemas.microsoft.com/office/powerpoint/2010/main" val="23599894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6" name="Rettangolo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1"/>
          <p:cNvSpPr>
            <a:spLocks noGrp="1"/>
          </p:cNvSpPr>
          <p:nvPr>
            <p:ph type="title"/>
          </p:nvPr>
        </p:nvSpPr>
        <p:spPr bwMode="blackWhite">
          <a:xfrm>
            <a:off x="804672" y="2243828"/>
            <a:ext cx="4486656" cy="1141497"/>
          </a:xfrm>
          <a:solidFill>
            <a:srgbClr val="FFFFFF"/>
          </a:solidFill>
          <a:ln>
            <a:solidFill>
              <a:srgbClr val="404040"/>
            </a:solidFill>
          </a:ln>
        </p:spPr>
        <p:txBody>
          <a:bodyPr rtlCol="0" anchor="ctr" anchorCtr="1">
            <a:normAutofit/>
          </a:bodyPr>
          <a:lstStyle>
            <a:lvl1pPr>
              <a:defRPr sz="2200">
                <a:solidFill>
                  <a:srgbClr val="262626"/>
                </a:solidFill>
              </a:defRPr>
            </a:lvl1pPr>
          </a:lstStyle>
          <a:p>
            <a:pPr rtl="0"/>
            <a:r>
              <a:rPr lang="it-IT" noProof="0"/>
              <a:t>Fare clic per modificare lo stile del titolo dello schema</a:t>
            </a:r>
            <a:endParaRPr lang="it-IT" noProof="0" dirty="0"/>
          </a:p>
        </p:txBody>
      </p:sp>
      <p:sp>
        <p:nvSpPr>
          <p:cNvPr id="3" name="Segnaposto contenuto 2"/>
          <p:cNvSpPr>
            <a:spLocks noGrp="1"/>
          </p:cNvSpPr>
          <p:nvPr>
            <p:ph idx="1"/>
          </p:nvPr>
        </p:nvSpPr>
        <p:spPr>
          <a:xfrm>
            <a:off x="6736080" y="804672"/>
            <a:ext cx="4815840" cy="5248656"/>
          </a:xfrm>
        </p:spPr>
        <p:txBody>
          <a:bodyPr rtlCol="0">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endParaRPr lang="it-IT" noProof="0" dirty="0"/>
          </a:p>
        </p:txBody>
      </p:sp>
      <p:sp>
        <p:nvSpPr>
          <p:cNvPr id="4" name="Segnaposto testo 3"/>
          <p:cNvSpPr>
            <a:spLocks noGrp="1"/>
          </p:cNvSpPr>
          <p:nvPr>
            <p:ph type="body" sz="half" idx="2" hasCustomPrompt="1"/>
          </p:nvPr>
        </p:nvSpPr>
        <p:spPr>
          <a:xfrm>
            <a:off x="1115568" y="3549918"/>
            <a:ext cx="3794760" cy="2194036"/>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dirty="0"/>
              <a:t>Modificare gli stili del testo dello schema</a:t>
            </a:r>
          </a:p>
        </p:txBody>
      </p:sp>
      <p:sp>
        <p:nvSpPr>
          <p:cNvPr id="9" name="Segnaposto data 8"/>
          <p:cNvSpPr>
            <a:spLocks noGrp="1"/>
          </p:cNvSpPr>
          <p:nvPr>
            <p:ph type="dt" sz="half" idx="10"/>
          </p:nvPr>
        </p:nvSpPr>
        <p:spPr/>
        <p:txBody>
          <a:bodyPr rtlCol="0"/>
          <a:lstStyle/>
          <a:p>
            <a:pPr rtl="0"/>
            <a:fld id="{105C67A6-DAF3-4246-8C98-4EE1C9D163B5}" type="datetime1">
              <a:rPr lang="it-IT" noProof="0" smtClean="0"/>
              <a:t>10/04/2021</a:t>
            </a:fld>
            <a:endParaRPr lang="it-IT" noProof="0" dirty="0"/>
          </a:p>
        </p:txBody>
      </p:sp>
      <p:sp>
        <p:nvSpPr>
          <p:cNvPr id="10" name="Segnaposto piè di pagina 9"/>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r>
              <a:rPr lang="it-IT" noProof="0" dirty="0"/>
              <a:t>
              </a:t>
            </a:r>
          </a:p>
        </p:txBody>
      </p:sp>
      <p:sp>
        <p:nvSpPr>
          <p:cNvPr id="11" name="Segnaposto numero diapositiva 10"/>
          <p:cNvSpPr>
            <a:spLocks noGrp="1"/>
          </p:cNvSpPr>
          <p:nvPr>
            <p:ph type="sldNum" sz="quarter" idx="12"/>
          </p:nvPr>
        </p:nvSpPr>
        <p:spPr/>
        <p:txBody>
          <a:bodyPr rtlCol="0"/>
          <a:lstStyle/>
          <a:p>
            <a:pPr rtl="0"/>
            <a:fld id="{6D22F896-40B5-4ADD-8801-0D06FADFA095}" type="slidenum">
              <a:rPr lang="it-IT" noProof="0" smtClean="0"/>
              <a:t>‹N›</a:t>
            </a:fld>
            <a:endParaRPr lang="it-IT" noProof="0" dirty="0"/>
          </a:p>
        </p:txBody>
      </p:sp>
    </p:spTree>
    <p:extLst>
      <p:ext uri="{BB962C8B-B14F-4D97-AF65-F5344CB8AC3E}">
        <p14:creationId xmlns:p14="http://schemas.microsoft.com/office/powerpoint/2010/main" val="1205352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18" name="Rettangolo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1"/>
          <p:cNvSpPr>
            <a:spLocks noGrp="1"/>
          </p:cNvSpPr>
          <p:nvPr>
            <p:ph type="title"/>
          </p:nvPr>
        </p:nvSpPr>
        <p:spPr bwMode="blackWhite">
          <a:xfrm>
            <a:off x="808523" y="2243828"/>
            <a:ext cx="4494998" cy="1134640"/>
          </a:xfrm>
          <a:solidFill>
            <a:srgbClr val="FFFFFF"/>
          </a:solidFill>
          <a:ln>
            <a:solidFill>
              <a:srgbClr val="404040"/>
            </a:solidFill>
          </a:ln>
        </p:spPr>
        <p:txBody>
          <a:bodyPr rtlCol="0" anchor="ctr" anchorCtr="1">
            <a:noAutofit/>
          </a:bodyPr>
          <a:lstStyle>
            <a:lvl1pPr>
              <a:defRPr sz="2200">
                <a:solidFill>
                  <a:srgbClr val="262626"/>
                </a:solidFill>
              </a:defRPr>
            </a:lvl1pPr>
          </a:lstStyle>
          <a:p>
            <a:pPr rtl="0"/>
            <a:r>
              <a:rPr lang="it-IT" noProof="0"/>
              <a:t>Fare clic per modificare lo stile del titolo dello schema</a:t>
            </a:r>
            <a:endParaRPr lang="it-IT" noProof="0" dirty="0"/>
          </a:p>
        </p:txBody>
      </p:sp>
      <p:sp>
        <p:nvSpPr>
          <p:cNvPr id="3" name="Segnaposto immagine 2"/>
          <p:cNvSpPr>
            <a:spLocks noGrp="1" noChangeAspect="1"/>
          </p:cNvSpPr>
          <p:nvPr>
            <p:ph type="pic" idx="1"/>
          </p:nvPr>
        </p:nvSpPr>
        <p:spPr>
          <a:xfrm>
            <a:off x="6095999" y="0"/>
            <a:ext cx="6102097" cy="6858000"/>
          </a:xfrm>
          <a:solidFill>
            <a:schemeClr val="bg1">
              <a:lumMod val="75000"/>
            </a:schemeClr>
          </a:solidFill>
        </p:spPr>
        <p:txBody>
          <a:bodyPr rtlCol="0"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it-IT" noProof="0" dirty="0"/>
              <a:t>Fare clic sull'icona per inserire un'immagine</a:t>
            </a:r>
          </a:p>
        </p:txBody>
      </p:sp>
      <p:sp>
        <p:nvSpPr>
          <p:cNvPr id="4" name="Segnaposto testo 3"/>
          <p:cNvSpPr>
            <a:spLocks noGrp="1"/>
          </p:cNvSpPr>
          <p:nvPr>
            <p:ph type="body" sz="half" idx="2"/>
          </p:nvPr>
        </p:nvSpPr>
        <p:spPr>
          <a:xfrm>
            <a:off x="1115568" y="3549918"/>
            <a:ext cx="3794760" cy="2194037"/>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gli stili del testo dello schema</a:t>
            </a:r>
          </a:p>
        </p:txBody>
      </p:sp>
      <p:sp>
        <p:nvSpPr>
          <p:cNvPr id="8" name="Segnaposto data 7"/>
          <p:cNvSpPr>
            <a:spLocks noGrp="1"/>
          </p:cNvSpPr>
          <p:nvPr>
            <p:ph type="dt" sz="half" idx="10"/>
          </p:nvPr>
        </p:nvSpPr>
        <p:spPr/>
        <p:txBody>
          <a:bodyPr rtlCol="0"/>
          <a:lstStyle>
            <a:lvl1pPr>
              <a:defRPr>
                <a:solidFill>
                  <a:srgbClr val="FFFFFF"/>
                </a:solidFill>
                <a:effectLst>
                  <a:outerShdw blurRad="50800" dist="38100" dir="2700000" algn="tl" rotWithShape="0">
                    <a:prstClr val="black">
                      <a:alpha val="43000"/>
                    </a:prstClr>
                  </a:outerShdw>
                </a:effectLst>
              </a:defRPr>
            </a:lvl1pPr>
          </a:lstStyle>
          <a:p>
            <a:pPr rtl="0"/>
            <a:fld id="{3BCC645E-B114-4396-985A-D3469C8A77E8}" type="datetime1">
              <a:rPr lang="it-IT" noProof="0" smtClean="0"/>
              <a:t>10/04/2021</a:t>
            </a:fld>
            <a:endParaRPr lang="it-IT" noProof="0" dirty="0"/>
          </a:p>
        </p:txBody>
      </p:sp>
      <p:sp>
        <p:nvSpPr>
          <p:cNvPr id="9" name="Segnaposto piè di pagina 8"/>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r>
              <a:rPr lang="it-IT" noProof="0" dirty="0"/>
              <a:t>
              </a:t>
            </a:r>
          </a:p>
        </p:txBody>
      </p:sp>
      <p:sp>
        <p:nvSpPr>
          <p:cNvPr id="10" name="Segnaposto numero diapositiva 9"/>
          <p:cNvSpPr>
            <a:spLocks noGrp="1"/>
          </p:cNvSpPr>
          <p:nvPr>
            <p:ph type="sldNum" sz="quarter" idx="12"/>
          </p:nvPr>
        </p:nvSpPr>
        <p:spPr/>
        <p:txBody>
          <a:bodyPr rtlCol="0"/>
          <a:lstStyle/>
          <a:p>
            <a:pPr rtl="0"/>
            <a:fld id="{6D22F896-40B5-4ADD-8801-0D06FADFA095}" type="slidenum">
              <a:rPr lang="it-IT" noProof="0" smtClean="0"/>
              <a:t>‹N›</a:t>
            </a:fld>
            <a:endParaRPr lang="it-IT" noProof="0" dirty="0"/>
          </a:p>
        </p:txBody>
      </p:sp>
    </p:spTree>
    <p:extLst>
      <p:ext uri="{BB962C8B-B14F-4D97-AF65-F5344CB8AC3E}">
        <p14:creationId xmlns:p14="http://schemas.microsoft.com/office/powerpoint/2010/main" val="1947789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Segnaposto titolo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pPr rtl="0"/>
            <a:r>
              <a:rPr lang="it-IT" noProof="0" dirty="0"/>
              <a:t>Fare clic per modificare lo stile del titolo dello schema</a:t>
            </a:r>
          </a:p>
        </p:txBody>
      </p:sp>
      <p:sp>
        <p:nvSpPr>
          <p:cNvPr id="3" name="Segnaposto testo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rtl="0"/>
            <a:r>
              <a:rPr lang="it-IT" noProof="0" dirty="0"/>
              <a:t>Modifica gli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4" name="Segnaposto data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pPr rtl="0"/>
            <a:fld id="{F5B39A97-CDB8-44BE-89E0-50E735C14B67}" type="datetime1">
              <a:rPr lang="it-IT" noProof="0" smtClean="0"/>
              <a:t>10/04/2021</a:t>
            </a:fld>
            <a:endParaRPr lang="it-IT" noProof="0" dirty="0"/>
          </a:p>
        </p:txBody>
      </p:sp>
      <p:sp>
        <p:nvSpPr>
          <p:cNvPr id="5" name="Segnaposto piè di pagina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pPr rtl="0"/>
            <a:r>
              <a:rPr lang="it-IT" noProof="0" dirty="0"/>
              <a:t>
              </a:t>
            </a:r>
          </a:p>
        </p:txBody>
      </p:sp>
      <p:sp>
        <p:nvSpPr>
          <p:cNvPr id="6" name="Segnaposto numero diapositiva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rtl="0"/>
            <a:fld id="{6D22F896-40B5-4ADD-8801-0D06FADFA095}" type="slidenum">
              <a:rPr lang="it-IT" noProof="0" smtClean="0"/>
              <a:pPr/>
              <a:t>‹N›</a:t>
            </a:fld>
            <a:endParaRPr lang="it-IT" noProof="0" dirty="0"/>
          </a:p>
        </p:txBody>
      </p:sp>
    </p:spTree>
    <p:extLst>
      <p:ext uri="{BB962C8B-B14F-4D97-AF65-F5344CB8AC3E}">
        <p14:creationId xmlns:p14="http://schemas.microsoft.com/office/powerpoint/2010/main" val="2865901181"/>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9" name="Immagine 8" descr="Dati finanziari sul trading">
            <a:extLst>
              <a:ext uri="{FF2B5EF4-FFF2-40B4-BE49-F238E27FC236}">
                <a16:creationId xmlns:a16="http://schemas.microsoft.com/office/drawing/2014/main" id="{43BA9A36-C07C-4436-9A73-8D98A8DA8903}"/>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r="-1" b="18"/>
          <a:stretch/>
        </p:blipFill>
        <p:spPr>
          <a:xfrm>
            <a:off x="20" y="10"/>
            <a:ext cx="7537684" cy="6857990"/>
          </a:xfrm>
          <a:prstGeom prst="rect">
            <a:avLst/>
          </a:prstGeom>
        </p:spPr>
      </p:pic>
      <p:sp>
        <p:nvSpPr>
          <p:cNvPr id="2" name="Titolo 1">
            <a:extLst>
              <a:ext uri="{FF2B5EF4-FFF2-40B4-BE49-F238E27FC236}">
                <a16:creationId xmlns:a16="http://schemas.microsoft.com/office/drawing/2014/main" id="{050E78D6-F072-48E7-8270-20EFBDD26F36}"/>
              </a:ext>
            </a:extLst>
          </p:cNvPr>
          <p:cNvSpPr>
            <a:spLocks noGrp="1"/>
          </p:cNvSpPr>
          <p:nvPr>
            <p:ph type="title"/>
          </p:nvPr>
        </p:nvSpPr>
        <p:spPr>
          <a:xfrm>
            <a:off x="804672" y="2844368"/>
            <a:ext cx="5928360" cy="1188720"/>
          </a:xfrm>
          <a:solidFill>
            <a:schemeClr val="bg1">
              <a:alpha val="80000"/>
            </a:schemeClr>
          </a:solidFill>
          <a:ln>
            <a:solidFill>
              <a:schemeClr val="tx1">
                <a:lumMod val="75000"/>
                <a:lumOff val="25000"/>
              </a:schemeClr>
            </a:solidFill>
          </a:ln>
        </p:spPr>
        <p:txBody>
          <a:bodyPr vert="horz" lIns="182880" tIns="182880" rIns="182880" bIns="182880" rtlCol="0" anchor="ctr">
            <a:normAutofit/>
          </a:bodyPr>
          <a:lstStyle/>
          <a:p>
            <a:r>
              <a:rPr lang="en-US" sz="2800" dirty="0">
                <a:solidFill>
                  <a:schemeClr val="tx1">
                    <a:lumMod val="85000"/>
                    <a:lumOff val="15000"/>
                  </a:schemeClr>
                </a:solidFill>
              </a:rPr>
              <a:t>MHW 2</a:t>
            </a:r>
          </a:p>
        </p:txBody>
      </p:sp>
      <p:sp>
        <p:nvSpPr>
          <p:cNvPr id="3" name="Sottotitolo 2">
            <a:extLst>
              <a:ext uri="{FF2B5EF4-FFF2-40B4-BE49-F238E27FC236}">
                <a16:creationId xmlns:a16="http://schemas.microsoft.com/office/drawing/2014/main" id="{3FC7BD98-5486-489C-BAA0-A69CEFF691B3}"/>
              </a:ext>
            </a:extLst>
          </p:cNvPr>
          <p:cNvSpPr>
            <a:spLocks noGrp="1"/>
          </p:cNvSpPr>
          <p:nvPr>
            <p:ph idx="1"/>
          </p:nvPr>
        </p:nvSpPr>
        <p:spPr>
          <a:xfrm>
            <a:off x="8242273" y="973599"/>
            <a:ext cx="3145055" cy="5145847"/>
          </a:xfrm>
        </p:spPr>
        <p:txBody>
          <a:bodyPr vert="horz" lIns="91440" tIns="45720" rIns="91440" bIns="45720" rtlCol="0" anchor="ctr">
            <a:normAutofit/>
          </a:bodyPr>
          <a:lstStyle/>
          <a:p>
            <a:r>
              <a:rPr lang="en-US" sz="2800" dirty="0">
                <a:solidFill>
                  <a:srgbClr val="FFFFFF"/>
                </a:solidFill>
              </a:rPr>
              <a:t>Giulia Pulvirenti</a:t>
            </a:r>
          </a:p>
          <a:p>
            <a:r>
              <a:rPr lang="en-US" sz="2800" dirty="0">
                <a:solidFill>
                  <a:srgbClr val="FFFFFF"/>
                </a:solidFill>
              </a:rPr>
              <a:t>O46002059</a:t>
            </a:r>
          </a:p>
          <a:p>
            <a:r>
              <a:rPr lang="en-US" sz="2800" dirty="0">
                <a:solidFill>
                  <a:srgbClr val="FFFFFF"/>
                </a:solidFill>
              </a:rPr>
              <a:t>01/04/2021</a:t>
            </a:r>
          </a:p>
        </p:txBody>
      </p:sp>
    </p:spTree>
    <p:extLst>
      <p:ext uri="{BB962C8B-B14F-4D97-AF65-F5344CB8AC3E}">
        <p14:creationId xmlns:p14="http://schemas.microsoft.com/office/powerpoint/2010/main" val="1444849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4" name="Immagine 3" descr="Dati finanziari sul trading">
            <a:extLst>
              <a:ext uri="{FF2B5EF4-FFF2-40B4-BE49-F238E27FC236}">
                <a16:creationId xmlns:a16="http://schemas.microsoft.com/office/drawing/2014/main" id="{32F354A1-38C7-4598-A0E1-7A286A3019B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r="-1" b="18"/>
          <a:stretch/>
        </p:blipFill>
        <p:spPr>
          <a:xfrm>
            <a:off x="21" y="10"/>
            <a:ext cx="5982326" cy="6857990"/>
          </a:xfrm>
          <a:prstGeom prst="rect">
            <a:avLst/>
          </a:prstGeom>
          <a:solidFill>
            <a:schemeClr val="bg1">
              <a:lumMod val="95000"/>
            </a:schemeClr>
          </a:solidFill>
        </p:spPr>
      </p:pic>
      <p:sp>
        <p:nvSpPr>
          <p:cNvPr id="2" name="Titolo 1">
            <a:extLst>
              <a:ext uri="{FF2B5EF4-FFF2-40B4-BE49-F238E27FC236}">
                <a16:creationId xmlns:a16="http://schemas.microsoft.com/office/drawing/2014/main" id="{9C9DE503-F7C2-4A40-83F4-4DE931E7D9DE}"/>
              </a:ext>
            </a:extLst>
          </p:cNvPr>
          <p:cNvSpPr>
            <a:spLocks noGrp="1"/>
          </p:cNvSpPr>
          <p:nvPr>
            <p:ph type="title"/>
          </p:nvPr>
        </p:nvSpPr>
        <p:spPr>
          <a:xfrm>
            <a:off x="575591" y="2934369"/>
            <a:ext cx="4727592" cy="1343162"/>
          </a:xfrm>
          <a:solidFill>
            <a:schemeClr val="bg1">
              <a:alpha val="80000"/>
            </a:schemeClr>
          </a:solidFill>
          <a:ln>
            <a:solidFill>
              <a:schemeClr val="tx1">
                <a:lumMod val="75000"/>
                <a:lumOff val="25000"/>
              </a:schemeClr>
            </a:solidFill>
          </a:ln>
        </p:spPr>
        <p:txBody>
          <a:bodyPr vert="horz" lIns="182880" tIns="182880" rIns="182880" bIns="182880" rtlCol="0" anchor="ctr">
            <a:normAutofit/>
          </a:bodyPr>
          <a:lstStyle/>
          <a:p>
            <a:r>
              <a:rPr lang="en-US" sz="2800" dirty="0">
                <a:solidFill>
                  <a:schemeClr val="tx1">
                    <a:lumMod val="85000"/>
                    <a:lumOff val="15000"/>
                  </a:schemeClr>
                </a:solidFill>
              </a:rPr>
              <a:t>Descrizione del progetto</a:t>
            </a:r>
          </a:p>
        </p:txBody>
      </p:sp>
      <p:sp>
        <p:nvSpPr>
          <p:cNvPr id="11" name="Segnaposto contenuto 10">
            <a:extLst>
              <a:ext uri="{FF2B5EF4-FFF2-40B4-BE49-F238E27FC236}">
                <a16:creationId xmlns:a16="http://schemas.microsoft.com/office/drawing/2014/main" id="{8E276CD9-1A05-4C27-A0A5-4D28E64A1B41}"/>
              </a:ext>
            </a:extLst>
          </p:cNvPr>
          <p:cNvSpPr>
            <a:spLocks noGrp="1"/>
          </p:cNvSpPr>
          <p:nvPr>
            <p:ph idx="1"/>
          </p:nvPr>
        </p:nvSpPr>
        <p:spPr>
          <a:xfrm>
            <a:off x="6713558" y="951915"/>
            <a:ext cx="4902851" cy="5308069"/>
          </a:xfrm>
        </p:spPr>
        <p:txBody>
          <a:bodyPr vert="horz" lIns="91440" tIns="45720" rIns="91440" bIns="45720" rtlCol="0" anchor="ctr">
            <a:noAutofit/>
          </a:bodyPr>
          <a:lstStyle/>
          <a:p>
            <a:pPr marL="0" indent="0">
              <a:lnSpc>
                <a:spcPct val="90000"/>
              </a:lnSpc>
              <a:buNone/>
            </a:pPr>
            <a:r>
              <a:rPr lang="it-IT" sz="2400" dirty="0"/>
              <a:t>Il mio progetto ha come obiettivo quello di trasformare il progetto realizzato per database in una applicazione web che fornisca le informazioni, indicate nel precedente lavoro, riguardanti un negozio di stampe fotografiche.
In particolar modo </a:t>
            </a:r>
            <a:r>
              <a:rPr lang="en-US" sz="2400" dirty="0"/>
              <a:t>in questa sezione, “products”, sarà possibile visualizzare l’elenco dei prodotti venduti e interagire con gli elementi della pagina. In particolar modo si potranno cercare le foto per titolo tramite la barra di ricerca, aggiungerle al carrello, rimuoverle, visualizzare più dettagli di una determinate foto e mostrarla a schermo intero.</a:t>
            </a:r>
            <a:r>
              <a:rPr lang="it-IT" sz="2000" dirty="0"/>
              <a:t>
</a:t>
            </a:r>
            <a:endParaRPr lang="en-US" sz="2000" dirty="0"/>
          </a:p>
        </p:txBody>
      </p:sp>
    </p:spTree>
    <p:extLst>
      <p:ext uri="{BB962C8B-B14F-4D97-AF65-F5344CB8AC3E}">
        <p14:creationId xmlns:p14="http://schemas.microsoft.com/office/powerpoint/2010/main" val="896123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 name="Titolo 4">
            <a:extLst>
              <a:ext uri="{FF2B5EF4-FFF2-40B4-BE49-F238E27FC236}">
                <a16:creationId xmlns:a16="http://schemas.microsoft.com/office/drawing/2014/main" id="{538588D4-0C40-4BD9-9BFB-A3FB8625EB06}"/>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dirty="0">
                <a:solidFill>
                  <a:schemeClr val="bg1"/>
                </a:solidFill>
              </a:rPr>
              <a:t>Caricamento dinamico contenuti</a:t>
            </a:r>
          </a:p>
        </p:txBody>
      </p:sp>
      <p:sp>
        <p:nvSpPr>
          <p:cNvPr id="12" name="CasellaDiTesto 11">
            <a:extLst>
              <a:ext uri="{FF2B5EF4-FFF2-40B4-BE49-F238E27FC236}">
                <a16:creationId xmlns:a16="http://schemas.microsoft.com/office/drawing/2014/main" id="{2E0B96C2-01BA-4173-9C45-6AFE68F58806}"/>
              </a:ext>
            </a:extLst>
          </p:cNvPr>
          <p:cNvSpPr txBox="1"/>
          <p:nvPr/>
        </p:nvSpPr>
        <p:spPr>
          <a:xfrm>
            <a:off x="20660" y="3088937"/>
            <a:ext cx="4965748" cy="3635009"/>
          </a:xfrm>
          <a:prstGeom prst="rect">
            <a:avLst/>
          </a:prstGeom>
        </p:spPr>
        <p:txBody>
          <a:bodyPr vert="horz" lIns="91440" tIns="45720" rIns="91440" bIns="45720" rtlCol="0">
            <a:noAutofit/>
          </a:bodyPr>
          <a:lstStyle/>
          <a:p>
            <a:r>
              <a:rPr lang="it-IT" sz="850" b="0" dirty="0">
                <a:solidFill>
                  <a:srgbClr val="569CD6"/>
                </a:solidFill>
                <a:effectLst/>
                <a:latin typeface="Consolas" panose="020B0609020204030204" pitchFamily="49" charset="0"/>
              </a:rPr>
              <a:t>const</a:t>
            </a:r>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items</a:t>
            </a:r>
            <a:r>
              <a:rPr lang="it-IT" sz="850" b="0" dirty="0">
                <a:solidFill>
                  <a:srgbClr val="D4D4D4"/>
                </a:solidFill>
                <a:effectLst/>
                <a:latin typeface="Consolas" panose="020B0609020204030204" pitchFamily="49" charset="0"/>
              </a:rPr>
              <a:t> = </a:t>
            </a:r>
            <a:r>
              <a:rPr lang="it-IT" sz="850" b="0" dirty="0">
                <a:solidFill>
                  <a:srgbClr val="9CDCFE"/>
                </a:solidFill>
                <a:effectLst/>
                <a:latin typeface="Consolas" panose="020B0609020204030204" pitchFamily="49" charset="0"/>
              </a:rPr>
              <a:t>document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querySelectorAll</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'.item'</a:t>
            </a:r>
            <a:r>
              <a:rPr lang="it-IT" sz="850" b="0" dirty="0">
                <a:solidFill>
                  <a:srgbClr val="D4D4D4"/>
                </a:solidFill>
                <a:effectLst/>
                <a:latin typeface="Consolas" panose="020B0609020204030204" pitchFamily="49" charset="0"/>
              </a:rPr>
              <a:t>);</a:t>
            </a:r>
          </a:p>
          <a:p>
            <a:r>
              <a:rPr lang="it-IT" sz="850" b="0" dirty="0">
                <a:solidFill>
                  <a:srgbClr val="C586C0"/>
                </a:solidFill>
                <a:effectLst/>
                <a:latin typeface="Consolas" panose="020B0609020204030204" pitchFamily="49" charset="0"/>
              </a:rPr>
              <a:t>for</a:t>
            </a:r>
            <a:r>
              <a:rPr lang="it-IT" sz="850" b="0" dirty="0">
                <a:solidFill>
                  <a:srgbClr val="D4D4D4"/>
                </a:solidFill>
                <a:effectLst/>
                <a:latin typeface="Consolas" panose="020B0609020204030204" pitchFamily="49" charset="0"/>
              </a:rPr>
              <a:t>(</a:t>
            </a:r>
            <a:r>
              <a:rPr lang="it-IT" sz="850" b="0" dirty="0">
                <a:solidFill>
                  <a:srgbClr val="569CD6"/>
                </a:solidFill>
                <a:effectLst/>
                <a:latin typeface="Consolas" panose="020B0609020204030204" pitchFamily="49" charset="0"/>
              </a:rPr>
              <a:t>let</a:t>
            </a:r>
            <a:r>
              <a:rPr lang="it-IT" sz="850" b="0" dirty="0">
                <a:solidFill>
                  <a:srgbClr val="D4D4D4"/>
                </a:solidFill>
                <a:effectLst/>
                <a:latin typeface="Consolas" panose="020B0609020204030204" pitchFamily="49" charset="0"/>
              </a:rPr>
              <a:t> </a:t>
            </a:r>
            <a:r>
              <a:rPr lang="it-IT" sz="850" b="0" dirty="0">
                <a:solidFill>
                  <a:srgbClr val="9CDCFE"/>
                </a:solidFill>
                <a:effectLst/>
                <a:latin typeface="Consolas" panose="020B0609020204030204" pitchFamily="49" charset="0"/>
              </a:rPr>
              <a:t>it</a:t>
            </a:r>
            <a:r>
              <a:rPr lang="it-IT" sz="850" b="0" dirty="0">
                <a:solidFill>
                  <a:srgbClr val="D4D4D4"/>
                </a:solidFill>
                <a:effectLst/>
                <a:latin typeface="Consolas" panose="020B0609020204030204" pitchFamily="49" charset="0"/>
              </a:rPr>
              <a:t> </a:t>
            </a:r>
            <a:r>
              <a:rPr lang="it-IT" sz="850" b="0" dirty="0">
                <a:solidFill>
                  <a:srgbClr val="569CD6"/>
                </a:solidFill>
                <a:effectLst/>
                <a:latin typeface="Consolas" panose="020B0609020204030204" pitchFamily="49" charset="0"/>
              </a:rPr>
              <a:t>of</a:t>
            </a:r>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items</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C586C0"/>
                </a:solidFill>
                <a:effectLst/>
                <a:latin typeface="Consolas" panose="020B0609020204030204" pitchFamily="49" charset="0"/>
              </a:rPr>
              <a:t>for</a:t>
            </a:r>
            <a:r>
              <a:rPr lang="it-IT" sz="850" b="0" dirty="0">
                <a:solidFill>
                  <a:srgbClr val="D4D4D4"/>
                </a:solidFill>
                <a:effectLst/>
                <a:latin typeface="Consolas" panose="020B0609020204030204" pitchFamily="49" charset="0"/>
              </a:rPr>
              <a:t>(</a:t>
            </a:r>
            <a:r>
              <a:rPr lang="it-IT" sz="850" b="0" dirty="0">
                <a:solidFill>
                  <a:srgbClr val="569CD6"/>
                </a:solidFill>
                <a:effectLst/>
                <a:latin typeface="Consolas" panose="020B0609020204030204" pitchFamily="49" charset="0"/>
              </a:rPr>
              <a:t>let</a:t>
            </a:r>
            <a:r>
              <a:rPr lang="it-IT" sz="850" b="0" dirty="0">
                <a:solidFill>
                  <a:srgbClr val="D4D4D4"/>
                </a:solidFill>
                <a:effectLst/>
                <a:latin typeface="Consolas" panose="020B0609020204030204" pitchFamily="49" charset="0"/>
              </a:rPr>
              <a:t> </a:t>
            </a:r>
            <a:r>
              <a:rPr lang="it-IT" sz="850" b="0" dirty="0">
                <a:solidFill>
                  <a:srgbClr val="9CDCFE"/>
                </a:solidFill>
                <a:effectLst/>
                <a:latin typeface="Consolas" panose="020B0609020204030204" pitchFamily="49" charset="0"/>
              </a:rPr>
              <a:t>comp</a:t>
            </a:r>
            <a:r>
              <a:rPr lang="it-IT" sz="850" b="0" dirty="0">
                <a:solidFill>
                  <a:srgbClr val="D4D4D4"/>
                </a:solidFill>
                <a:effectLst/>
                <a:latin typeface="Consolas" panose="020B0609020204030204" pitchFamily="49" charset="0"/>
              </a:rPr>
              <a:t> </a:t>
            </a:r>
            <a:r>
              <a:rPr lang="it-IT" sz="850" b="0" dirty="0">
                <a:solidFill>
                  <a:srgbClr val="569CD6"/>
                </a:solidFill>
                <a:effectLst/>
                <a:latin typeface="Consolas" panose="020B0609020204030204" pitchFamily="49" charset="0"/>
              </a:rPr>
              <a:t>in</a:t>
            </a:r>
            <a:r>
              <a:rPr lang="it-IT" sz="850" b="0" dirty="0">
                <a:solidFill>
                  <a:srgbClr val="D4D4D4"/>
                </a:solidFill>
                <a:effectLst/>
                <a:latin typeface="Consolas" panose="020B0609020204030204" pitchFamily="49" charset="0"/>
              </a:rPr>
              <a:t> </a:t>
            </a:r>
            <a:r>
              <a:rPr lang="it-IT" sz="850" b="0" dirty="0">
                <a:solidFill>
                  <a:srgbClr val="9CDCFE"/>
                </a:solidFill>
                <a:effectLst/>
                <a:latin typeface="Consolas" panose="020B0609020204030204" pitchFamily="49" charset="0"/>
              </a:rPr>
              <a:t>contenuti</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C586C0"/>
                </a:solidFill>
                <a:effectLst/>
                <a:latin typeface="Consolas" panose="020B0609020204030204" pitchFamily="49" charset="0"/>
              </a:rPr>
              <a:t>if</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it</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dataset</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item</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comp</a:t>
            </a:r>
            <a:r>
              <a:rPr lang="it-IT" sz="850" b="0" dirty="0">
                <a:solidFill>
                  <a:srgbClr val="D4D4D4"/>
                </a:solidFill>
                <a:effectLst/>
                <a:latin typeface="Consolas" panose="020B0609020204030204" pitchFamily="49" charset="0"/>
              </a:rPr>
              <a:t>){</a:t>
            </a:r>
          </a:p>
          <a:p>
            <a:br>
              <a:rPr lang="it-IT" sz="850" b="0" dirty="0">
                <a:solidFill>
                  <a:srgbClr val="D4D4D4"/>
                </a:solidFill>
                <a:effectLst/>
                <a:latin typeface="Consolas" panose="020B0609020204030204" pitchFamily="49" charset="0"/>
              </a:rPr>
            </a:br>
            <a:r>
              <a:rPr lang="it-IT" sz="850" b="0" dirty="0">
                <a:solidFill>
                  <a:srgbClr val="D4D4D4"/>
                </a:solidFill>
                <a:effectLst/>
                <a:latin typeface="Consolas" panose="020B0609020204030204" pitchFamily="49" charset="0"/>
              </a:rPr>
              <a:t>        </a:t>
            </a:r>
            <a:r>
              <a:rPr lang="it-IT" sz="850" b="0" dirty="0">
                <a:solidFill>
                  <a:srgbClr val="569CD6"/>
                </a:solidFill>
                <a:effectLst/>
                <a:latin typeface="Consolas" panose="020B0609020204030204" pitchFamily="49" charset="0"/>
              </a:rPr>
              <a:t>const</a:t>
            </a:r>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newTitle</a:t>
            </a:r>
            <a:r>
              <a:rPr lang="it-IT" sz="850" b="0" dirty="0">
                <a:solidFill>
                  <a:srgbClr val="D4D4D4"/>
                </a:solidFill>
                <a:effectLst/>
                <a:latin typeface="Consolas" panose="020B0609020204030204" pitchFamily="49" charset="0"/>
              </a:rPr>
              <a:t> = </a:t>
            </a:r>
            <a:r>
              <a:rPr lang="it-IT" sz="850" b="0" dirty="0">
                <a:solidFill>
                  <a:srgbClr val="9CDCFE"/>
                </a:solidFill>
                <a:effectLst/>
                <a:latin typeface="Consolas" panose="020B0609020204030204" pitchFamily="49" charset="0"/>
              </a:rPr>
              <a:t>document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createElement</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'h1'</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newTitle</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textContent</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contenuti</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comp</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titolo</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9CDCFE"/>
                </a:solidFill>
                <a:effectLst/>
                <a:latin typeface="Consolas" panose="020B0609020204030204" pitchFamily="49" charset="0"/>
              </a:rPr>
              <a:t>it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appendChild</a:t>
            </a:r>
            <a:r>
              <a:rPr lang="it-IT" sz="850" b="0" dirty="0">
                <a:solidFill>
                  <a:srgbClr val="D4D4D4"/>
                </a:solidFill>
                <a:effectLst/>
                <a:latin typeface="Consolas" panose="020B0609020204030204" pitchFamily="49" charset="0"/>
              </a:rPr>
              <a:t>(</a:t>
            </a:r>
            <a:r>
              <a:rPr lang="it-IT" sz="850" b="0" dirty="0">
                <a:solidFill>
                  <a:srgbClr val="4FC1FF"/>
                </a:solidFill>
                <a:effectLst/>
                <a:latin typeface="Consolas" panose="020B0609020204030204" pitchFamily="49" charset="0"/>
              </a:rPr>
              <a:t>newTitle</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569CD6"/>
                </a:solidFill>
                <a:effectLst/>
                <a:latin typeface="Consolas" panose="020B0609020204030204" pitchFamily="49" charset="0"/>
              </a:rPr>
              <a:t>const</a:t>
            </a:r>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newDiv</a:t>
            </a:r>
            <a:r>
              <a:rPr lang="it-IT" sz="850" b="0" dirty="0">
                <a:solidFill>
                  <a:srgbClr val="D4D4D4"/>
                </a:solidFill>
                <a:effectLst/>
                <a:latin typeface="Consolas" panose="020B0609020204030204" pitchFamily="49" charset="0"/>
              </a:rPr>
              <a:t> = </a:t>
            </a:r>
            <a:r>
              <a:rPr lang="it-IT" sz="850" b="0" dirty="0">
                <a:solidFill>
                  <a:srgbClr val="9CDCFE"/>
                </a:solidFill>
                <a:effectLst/>
                <a:latin typeface="Consolas" panose="020B0609020204030204" pitchFamily="49" charset="0"/>
              </a:rPr>
              <a:t>document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createElement</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'div'</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newDiv</a:t>
            </a:r>
            <a:r>
              <a:rPr lang="it-IT" sz="850" b="0" dirty="0">
                <a:solidFill>
                  <a:srgbClr val="D4D4D4"/>
                </a:solidFill>
                <a:effectLst/>
                <a:latin typeface="Consolas" panose="020B0609020204030204" pitchFamily="49" charset="0"/>
              </a:rPr>
              <a:t>.</a:t>
            </a:r>
            <a:r>
              <a:rPr lang="it-IT" sz="850" b="0" dirty="0">
                <a:solidFill>
                  <a:srgbClr val="4FC1FF"/>
                </a:solidFill>
                <a:effectLst/>
                <a:latin typeface="Consolas" panose="020B0609020204030204" pitchFamily="49" charset="0"/>
              </a:rPr>
              <a:t>style</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backgroundImage</a:t>
            </a:r>
            <a:r>
              <a:rPr lang="it-IT" sz="850" b="0" dirty="0">
                <a:solidFill>
                  <a:srgbClr val="D4D4D4"/>
                </a:solidFill>
                <a:effectLst/>
                <a:latin typeface="Consolas" panose="020B0609020204030204" pitchFamily="49" charset="0"/>
              </a:rPr>
              <a:t> = </a:t>
            </a:r>
            <a:r>
              <a:rPr lang="it-IT" sz="850" b="0" dirty="0">
                <a:solidFill>
                  <a:srgbClr val="CE9178"/>
                </a:solidFill>
                <a:effectLst/>
                <a:latin typeface="Consolas" panose="020B0609020204030204" pitchFamily="49" charset="0"/>
              </a:rPr>
              <a:t>"url('"</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contenuti</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comp</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immagine</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newDiv</a:t>
            </a:r>
            <a:r>
              <a:rPr lang="it-IT" sz="850" b="0" dirty="0">
                <a:solidFill>
                  <a:srgbClr val="D4D4D4"/>
                </a:solidFill>
                <a:effectLst/>
                <a:latin typeface="Consolas" panose="020B0609020204030204" pitchFamily="49" charset="0"/>
              </a:rPr>
              <a:t>.</a:t>
            </a:r>
            <a:r>
              <a:rPr lang="it-IT" sz="850" b="0" dirty="0">
                <a:solidFill>
                  <a:srgbClr val="4FC1FF"/>
                </a:solidFill>
                <a:effectLst/>
                <a:latin typeface="Consolas" panose="020B0609020204030204" pitchFamily="49" charset="0"/>
              </a:rPr>
              <a:t>classList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add</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'background'</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9CDCFE"/>
                </a:solidFill>
                <a:effectLst/>
                <a:latin typeface="Consolas" panose="020B0609020204030204" pitchFamily="49" charset="0"/>
              </a:rPr>
              <a:t>it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appendChild</a:t>
            </a:r>
            <a:r>
              <a:rPr lang="it-IT" sz="850" b="0" dirty="0">
                <a:solidFill>
                  <a:srgbClr val="D4D4D4"/>
                </a:solidFill>
                <a:effectLst/>
                <a:latin typeface="Consolas" panose="020B0609020204030204" pitchFamily="49" charset="0"/>
              </a:rPr>
              <a:t>(</a:t>
            </a:r>
            <a:r>
              <a:rPr lang="it-IT" sz="850" b="0" dirty="0">
                <a:solidFill>
                  <a:srgbClr val="4FC1FF"/>
                </a:solidFill>
                <a:effectLst/>
                <a:latin typeface="Consolas" panose="020B0609020204030204" pitchFamily="49" charset="0"/>
              </a:rPr>
              <a:t>newDiv</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569CD6"/>
                </a:solidFill>
                <a:effectLst/>
                <a:latin typeface="Consolas" panose="020B0609020204030204" pitchFamily="49" charset="0"/>
              </a:rPr>
              <a:t>const</a:t>
            </a:r>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newFoto</a:t>
            </a:r>
            <a:r>
              <a:rPr lang="it-IT" sz="850" b="0" dirty="0">
                <a:solidFill>
                  <a:srgbClr val="D4D4D4"/>
                </a:solidFill>
                <a:effectLst/>
                <a:latin typeface="Consolas" panose="020B0609020204030204" pitchFamily="49" charset="0"/>
              </a:rPr>
              <a:t> = </a:t>
            </a:r>
            <a:r>
              <a:rPr lang="it-IT" sz="850" b="0" dirty="0">
                <a:solidFill>
                  <a:srgbClr val="9CDCFE"/>
                </a:solidFill>
                <a:effectLst/>
                <a:latin typeface="Consolas" panose="020B0609020204030204" pitchFamily="49" charset="0"/>
              </a:rPr>
              <a:t>document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createElement</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'div'</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newFoto</a:t>
            </a:r>
            <a:r>
              <a:rPr lang="it-IT" sz="850" b="0" dirty="0">
                <a:solidFill>
                  <a:srgbClr val="D4D4D4"/>
                </a:solidFill>
                <a:effectLst/>
                <a:latin typeface="Consolas" panose="020B0609020204030204" pitchFamily="49" charset="0"/>
              </a:rPr>
              <a:t>.</a:t>
            </a:r>
            <a:r>
              <a:rPr lang="it-IT" sz="850" b="0" dirty="0">
                <a:solidFill>
                  <a:srgbClr val="4FC1FF"/>
                </a:solidFill>
                <a:effectLst/>
                <a:latin typeface="Consolas" panose="020B0609020204030204" pitchFamily="49" charset="0"/>
              </a:rPr>
              <a:t>classList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add</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'foto'</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9CDCFE"/>
                </a:solidFill>
                <a:effectLst/>
                <a:latin typeface="Consolas" panose="020B0609020204030204" pitchFamily="49" charset="0"/>
              </a:rPr>
              <a:t>it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appendChild</a:t>
            </a:r>
            <a:r>
              <a:rPr lang="it-IT" sz="850" b="0" dirty="0">
                <a:solidFill>
                  <a:srgbClr val="D4D4D4"/>
                </a:solidFill>
                <a:effectLst/>
                <a:latin typeface="Consolas" panose="020B0609020204030204" pitchFamily="49" charset="0"/>
              </a:rPr>
              <a:t>(</a:t>
            </a:r>
            <a:r>
              <a:rPr lang="it-IT" sz="850" b="0" dirty="0">
                <a:solidFill>
                  <a:srgbClr val="4FC1FF"/>
                </a:solidFill>
                <a:effectLst/>
                <a:latin typeface="Consolas" panose="020B0609020204030204" pitchFamily="49" charset="0"/>
              </a:rPr>
              <a:t>newFoto</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569CD6"/>
                </a:solidFill>
                <a:effectLst/>
                <a:latin typeface="Consolas" panose="020B0609020204030204" pitchFamily="49" charset="0"/>
              </a:rPr>
              <a:t>const</a:t>
            </a:r>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but1</a:t>
            </a:r>
            <a:r>
              <a:rPr lang="it-IT" sz="850" b="0" dirty="0">
                <a:solidFill>
                  <a:srgbClr val="D4D4D4"/>
                </a:solidFill>
                <a:effectLst/>
                <a:latin typeface="Consolas" panose="020B0609020204030204" pitchFamily="49" charset="0"/>
              </a:rPr>
              <a:t> = </a:t>
            </a:r>
            <a:r>
              <a:rPr lang="it-IT" sz="850" b="0" dirty="0">
                <a:solidFill>
                  <a:srgbClr val="9CDCFE"/>
                </a:solidFill>
                <a:effectLst/>
                <a:latin typeface="Consolas" panose="020B0609020204030204" pitchFamily="49" charset="0"/>
              </a:rPr>
              <a:t>document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createElement</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'button'</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but1</a:t>
            </a:r>
            <a:r>
              <a:rPr lang="it-IT" sz="850" b="0" dirty="0">
                <a:solidFill>
                  <a:srgbClr val="D4D4D4"/>
                </a:solidFill>
                <a:effectLst/>
                <a:latin typeface="Consolas" panose="020B0609020204030204" pitchFamily="49" charset="0"/>
              </a:rPr>
              <a:t>.</a:t>
            </a:r>
            <a:r>
              <a:rPr lang="it-IT" sz="850" b="0" dirty="0">
                <a:solidFill>
                  <a:srgbClr val="4FC1FF"/>
                </a:solidFill>
                <a:effectLst/>
                <a:latin typeface="Consolas" panose="020B0609020204030204" pitchFamily="49" charset="0"/>
              </a:rPr>
              <a:t>classList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add</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'button1'</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but1</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innerText</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'info'</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newFoto</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appendChild</a:t>
            </a:r>
            <a:r>
              <a:rPr lang="it-IT" sz="850" b="0" dirty="0">
                <a:solidFill>
                  <a:srgbClr val="D4D4D4"/>
                </a:solidFill>
                <a:effectLst/>
                <a:latin typeface="Consolas" panose="020B0609020204030204" pitchFamily="49" charset="0"/>
              </a:rPr>
              <a:t>(</a:t>
            </a:r>
            <a:r>
              <a:rPr lang="it-IT" sz="850" b="0" dirty="0">
                <a:solidFill>
                  <a:srgbClr val="4FC1FF"/>
                </a:solidFill>
                <a:effectLst/>
                <a:latin typeface="Consolas" panose="020B0609020204030204" pitchFamily="49" charset="0"/>
              </a:rPr>
              <a:t>but1</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569CD6"/>
                </a:solidFill>
                <a:effectLst/>
                <a:latin typeface="Consolas" panose="020B0609020204030204" pitchFamily="49" charset="0"/>
              </a:rPr>
              <a:t>const</a:t>
            </a:r>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but2</a:t>
            </a:r>
            <a:r>
              <a:rPr lang="it-IT" sz="850" b="0" dirty="0">
                <a:solidFill>
                  <a:srgbClr val="D4D4D4"/>
                </a:solidFill>
                <a:effectLst/>
                <a:latin typeface="Consolas" panose="020B0609020204030204" pitchFamily="49" charset="0"/>
              </a:rPr>
              <a:t> = </a:t>
            </a:r>
            <a:r>
              <a:rPr lang="it-IT" sz="850" b="0" dirty="0">
                <a:solidFill>
                  <a:srgbClr val="9CDCFE"/>
                </a:solidFill>
                <a:effectLst/>
                <a:latin typeface="Consolas" panose="020B0609020204030204" pitchFamily="49" charset="0"/>
              </a:rPr>
              <a:t>document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createElement</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'button'</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but2</a:t>
            </a:r>
            <a:r>
              <a:rPr lang="it-IT" sz="850" b="0" dirty="0">
                <a:solidFill>
                  <a:srgbClr val="D4D4D4"/>
                </a:solidFill>
                <a:effectLst/>
                <a:latin typeface="Consolas" panose="020B0609020204030204" pitchFamily="49" charset="0"/>
              </a:rPr>
              <a:t>.</a:t>
            </a:r>
            <a:r>
              <a:rPr lang="it-IT" sz="850" b="0" dirty="0">
                <a:solidFill>
                  <a:srgbClr val="4FC1FF"/>
                </a:solidFill>
                <a:effectLst/>
                <a:latin typeface="Consolas" panose="020B0609020204030204" pitchFamily="49" charset="0"/>
              </a:rPr>
              <a:t>classList</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add</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'button2'</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but2</a:t>
            </a:r>
            <a:r>
              <a:rPr lang="it-IT" sz="850" b="0" dirty="0">
                <a:solidFill>
                  <a:srgbClr val="D4D4D4"/>
                </a:solidFill>
                <a:effectLst/>
                <a:latin typeface="Consolas" panose="020B0609020204030204" pitchFamily="49" charset="0"/>
              </a:rPr>
              <a:t>.</a:t>
            </a:r>
            <a:r>
              <a:rPr lang="it-IT" sz="850" b="0" dirty="0">
                <a:solidFill>
                  <a:srgbClr val="9CDCFE"/>
                </a:solidFill>
                <a:effectLst/>
                <a:latin typeface="Consolas" panose="020B0609020204030204" pitchFamily="49" charset="0"/>
              </a:rPr>
              <a:t>innerText</a:t>
            </a:r>
            <a:r>
              <a:rPr lang="it-IT" sz="850" b="0" dirty="0">
                <a:solidFill>
                  <a:srgbClr val="D4D4D4"/>
                </a:solidFill>
                <a:effectLst/>
                <a:latin typeface="Consolas" panose="020B0609020204030204" pitchFamily="49" charset="0"/>
              </a:rPr>
              <a:t>=</a:t>
            </a:r>
            <a:r>
              <a:rPr lang="it-IT" sz="850" b="0" dirty="0">
                <a:solidFill>
                  <a:srgbClr val="CE9178"/>
                </a:solidFill>
                <a:effectLst/>
                <a:latin typeface="Consolas" panose="020B0609020204030204" pitchFamily="49" charset="0"/>
              </a:rPr>
              <a:t>'aggiungi al carrello'</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r>
              <a:rPr lang="it-IT" sz="850" b="0" dirty="0">
                <a:solidFill>
                  <a:srgbClr val="4FC1FF"/>
                </a:solidFill>
                <a:effectLst/>
                <a:latin typeface="Consolas" panose="020B0609020204030204" pitchFamily="49" charset="0"/>
              </a:rPr>
              <a:t>newFoto</a:t>
            </a:r>
            <a:r>
              <a:rPr lang="it-IT" sz="850" b="0" dirty="0">
                <a:solidFill>
                  <a:srgbClr val="D4D4D4"/>
                </a:solidFill>
                <a:effectLst/>
                <a:latin typeface="Consolas" panose="020B0609020204030204" pitchFamily="49" charset="0"/>
              </a:rPr>
              <a:t>.</a:t>
            </a:r>
            <a:r>
              <a:rPr lang="it-IT" sz="850" b="0" dirty="0">
                <a:solidFill>
                  <a:srgbClr val="DCDCAA"/>
                </a:solidFill>
                <a:effectLst/>
                <a:latin typeface="Consolas" panose="020B0609020204030204" pitchFamily="49" charset="0"/>
              </a:rPr>
              <a:t>appendChild</a:t>
            </a:r>
            <a:r>
              <a:rPr lang="it-IT" sz="850" b="0" dirty="0">
                <a:solidFill>
                  <a:srgbClr val="D4D4D4"/>
                </a:solidFill>
                <a:effectLst/>
                <a:latin typeface="Consolas" panose="020B0609020204030204" pitchFamily="49" charset="0"/>
              </a:rPr>
              <a:t>(</a:t>
            </a:r>
            <a:r>
              <a:rPr lang="it-IT" sz="850" b="0" dirty="0">
                <a:solidFill>
                  <a:srgbClr val="4FC1FF"/>
                </a:solidFill>
                <a:effectLst/>
                <a:latin typeface="Consolas" panose="020B0609020204030204" pitchFamily="49" charset="0"/>
              </a:rPr>
              <a:t>but2</a:t>
            </a:r>
            <a:r>
              <a:rPr lang="it-IT" sz="850" b="0" dirty="0">
                <a:solidFill>
                  <a:srgbClr val="D4D4D4"/>
                </a:solidFill>
                <a:effectLst/>
                <a:latin typeface="Consolas" panose="020B0609020204030204" pitchFamily="49" charset="0"/>
              </a:rPr>
              <a:t>);</a:t>
            </a:r>
          </a:p>
          <a:p>
            <a:r>
              <a:rPr lang="it-IT" sz="850" b="0" dirty="0">
                <a:solidFill>
                  <a:srgbClr val="D4D4D4"/>
                </a:solidFill>
                <a:effectLst/>
                <a:latin typeface="Consolas" panose="020B0609020204030204" pitchFamily="49" charset="0"/>
              </a:rPr>
              <a:t>        }</a:t>
            </a:r>
          </a:p>
          <a:p>
            <a:r>
              <a:rPr lang="it-IT" sz="850" b="0" dirty="0">
                <a:solidFill>
                  <a:srgbClr val="D4D4D4"/>
                </a:solidFill>
                <a:effectLst/>
                <a:latin typeface="Consolas" panose="020B0609020204030204" pitchFamily="49" charset="0"/>
              </a:rPr>
              <a:t>    }</a:t>
            </a:r>
          </a:p>
          <a:p>
            <a:r>
              <a:rPr lang="it-IT" sz="850" b="0" dirty="0">
                <a:solidFill>
                  <a:srgbClr val="D4D4D4"/>
                </a:solidFill>
                <a:effectLst/>
                <a:latin typeface="Consolas" panose="020B0609020204030204" pitchFamily="49" charset="0"/>
              </a:rPr>
              <a:t>}</a:t>
            </a:r>
          </a:p>
        </p:txBody>
      </p:sp>
      <p:pic>
        <p:nvPicPr>
          <p:cNvPr id="14" name="Immagine 13">
            <a:extLst>
              <a:ext uri="{FF2B5EF4-FFF2-40B4-BE49-F238E27FC236}">
                <a16:creationId xmlns:a16="http://schemas.microsoft.com/office/drawing/2014/main" id="{70A570A7-9FC7-4648-A071-BCE36C054C02}"/>
              </a:ext>
            </a:extLst>
          </p:cNvPr>
          <p:cNvPicPr>
            <a:picLocks noChangeAspect="1"/>
          </p:cNvPicPr>
          <p:nvPr/>
        </p:nvPicPr>
        <p:blipFill>
          <a:blip r:embed="rId2"/>
          <a:stretch>
            <a:fillRect/>
          </a:stretch>
        </p:blipFill>
        <p:spPr>
          <a:xfrm>
            <a:off x="5318519" y="2233541"/>
            <a:ext cx="6250769" cy="2390918"/>
          </a:xfrm>
          <a:prstGeom prst="rect">
            <a:avLst/>
          </a:prstGeom>
        </p:spPr>
      </p:pic>
      <p:sp>
        <p:nvSpPr>
          <p:cNvPr id="7" name="Segnaposto contenuto 5">
            <a:extLst>
              <a:ext uri="{FF2B5EF4-FFF2-40B4-BE49-F238E27FC236}">
                <a16:creationId xmlns:a16="http://schemas.microsoft.com/office/drawing/2014/main" id="{7DEB0D6C-50E4-4814-BC84-2569EBCF91AC}"/>
              </a:ext>
            </a:extLst>
          </p:cNvPr>
          <p:cNvSpPr txBox="1">
            <a:spLocks/>
          </p:cNvSpPr>
          <p:nvPr/>
        </p:nvSpPr>
        <p:spPr>
          <a:xfrm>
            <a:off x="3908928" y="2441702"/>
            <a:ext cx="772972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sp>
        <p:nvSpPr>
          <p:cNvPr id="8" name="Segnaposto contenuto 5">
            <a:extLst>
              <a:ext uri="{FF2B5EF4-FFF2-40B4-BE49-F238E27FC236}">
                <a16:creationId xmlns:a16="http://schemas.microsoft.com/office/drawing/2014/main" id="{0B243DFC-F059-4AAD-95A0-213E2F10C9C6}"/>
              </a:ext>
            </a:extLst>
          </p:cNvPr>
          <p:cNvSpPr txBox="1">
            <a:spLocks/>
          </p:cNvSpPr>
          <p:nvPr/>
        </p:nvSpPr>
        <p:spPr>
          <a:xfrm>
            <a:off x="5890492" y="2722177"/>
            <a:ext cx="346193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sp>
        <p:nvSpPr>
          <p:cNvPr id="9" name="Segnaposto contenuto 5">
            <a:extLst>
              <a:ext uri="{FF2B5EF4-FFF2-40B4-BE49-F238E27FC236}">
                <a16:creationId xmlns:a16="http://schemas.microsoft.com/office/drawing/2014/main" id="{035C944C-9E01-43E7-93F9-515285533AA8}"/>
              </a:ext>
            </a:extLst>
          </p:cNvPr>
          <p:cNvSpPr txBox="1">
            <a:spLocks/>
          </p:cNvSpPr>
          <p:nvPr/>
        </p:nvSpPr>
        <p:spPr>
          <a:xfrm>
            <a:off x="1954546" y="2722176"/>
            <a:ext cx="346193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spTree>
    <p:extLst>
      <p:ext uri="{BB962C8B-B14F-4D97-AF65-F5344CB8AC3E}">
        <p14:creationId xmlns:p14="http://schemas.microsoft.com/office/powerpoint/2010/main" val="42854079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 name="Titolo 4">
            <a:extLst>
              <a:ext uri="{FF2B5EF4-FFF2-40B4-BE49-F238E27FC236}">
                <a16:creationId xmlns:a16="http://schemas.microsoft.com/office/drawing/2014/main" id="{538588D4-0C40-4BD9-9BFB-A3FB8625EB06}"/>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dirty="0">
                <a:solidFill>
                  <a:schemeClr val="bg1"/>
                </a:solidFill>
              </a:rPr>
              <a:t>Descrizione foto</a:t>
            </a:r>
          </a:p>
        </p:txBody>
      </p:sp>
      <p:sp>
        <p:nvSpPr>
          <p:cNvPr id="12" name="CasellaDiTesto 11">
            <a:extLst>
              <a:ext uri="{FF2B5EF4-FFF2-40B4-BE49-F238E27FC236}">
                <a16:creationId xmlns:a16="http://schemas.microsoft.com/office/drawing/2014/main" id="{2E0B96C2-01BA-4173-9C45-6AFE68F58806}"/>
              </a:ext>
            </a:extLst>
          </p:cNvPr>
          <p:cNvSpPr txBox="1"/>
          <p:nvPr/>
        </p:nvSpPr>
        <p:spPr>
          <a:xfrm>
            <a:off x="399817" y="2462135"/>
            <a:ext cx="4254479" cy="4321906"/>
          </a:xfrm>
          <a:prstGeom prst="rect">
            <a:avLst/>
          </a:prstGeom>
        </p:spPr>
        <p:txBody>
          <a:bodyPr vert="horz" lIns="91440" tIns="45720" rIns="91440" bIns="45720" rtlCol="0">
            <a:noAutofit/>
          </a:bodyPr>
          <a:lstStyle/>
          <a:p>
            <a:r>
              <a:rPr lang="it-IT" sz="800" b="0" dirty="0">
                <a:solidFill>
                  <a:srgbClr val="569CD6"/>
                </a:solidFill>
                <a:effectLst/>
                <a:latin typeface="Consolas" panose="020B0609020204030204" pitchFamily="49" charset="0"/>
              </a:rPr>
              <a:t>function</a:t>
            </a:r>
            <a:r>
              <a:rPr lang="it-IT" sz="800" b="0" dirty="0">
                <a:solidFill>
                  <a:srgbClr val="D4D4D4"/>
                </a:solidFill>
                <a:effectLst/>
                <a:latin typeface="Consolas" panose="020B0609020204030204" pitchFamily="49" charset="0"/>
              </a:rPr>
              <a:t> </a:t>
            </a:r>
            <a:r>
              <a:rPr lang="it-IT" sz="800" b="0" dirty="0">
                <a:solidFill>
                  <a:srgbClr val="DCDCAA"/>
                </a:solidFill>
                <a:effectLst/>
                <a:latin typeface="Consolas" panose="020B0609020204030204" pitchFamily="49" charset="0"/>
              </a:rPr>
              <a:t>mostraPiu</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event</a:t>
            </a:r>
            <a:r>
              <a:rPr lang="it-IT" sz="800" b="0" dirty="0">
                <a:solidFill>
                  <a:srgbClr val="D4D4D4"/>
                </a:solidFill>
                <a:effectLst/>
                <a:latin typeface="Consolas" panose="020B0609020204030204" pitchFamily="49" charset="0"/>
              </a:rPr>
              <a:t>){</a:t>
            </a:r>
          </a:p>
          <a:p>
            <a:br>
              <a:rPr lang="it-IT" sz="800" b="0" dirty="0">
                <a:solidFill>
                  <a:srgbClr val="D4D4D4"/>
                </a:solidFill>
                <a:effectLst/>
                <a:latin typeface="Consolas" panose="020B0609020204030204" pitchFamily="49" charset="0"/>
              </a:rPr>
            </a:br>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info</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event</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currentTarget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info</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textContent</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'meno'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bottoni</a:t>
            </a:r>
            <a:r>
              <a:rPr lang="it-IT" sz="800" b="0" dirty="0">
                <a:solidFill>
                  <a:srgbClr val="D4D4D4"/>
                </a:solidFill>
                <a:effectLst/>
                <a:latin typeface="Consolas" panose="020B0609020204030204" pitchFamily="49" charset="0"/>
              </a:rPr>
              <a:t> = </a:t>
            </a:r>
            <a:r>
              <a:rPr lang="it-IT" sz="800" b="0" dirty="0">
                <a:solidFill>
                  <a:srgbClr val="4FC1FF"/>
                </a:solidFill>
                <a:effectLst/>
                <a:latin typeface="Consolas" panose="020B0609020204030204" pitchFamily="49" charset="0"/>
              </a:rPr>
              <a:t>info</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parentNode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item</a:t>
            </a:r>
            <a:r>
              <a:rPr lang="it-IT" sz="800" b="0" dirty="0">
                <a:solidFill>
                  <a:srgbClr val="D4D4D4"/>
                </a:solidFill>
                <a:effectLst/>
                <a:latin typeface="Consolas" panose="020B0609020204030204" pitchFamily="49" charset="0"/>
              </a:rPr>
              <a:t> = </a:t>
            </a:r>
            <a:r>
              <a:rPr lang="it-IT" sz="800" b="0" dirty="0">
                <a:solidFill>
                  <a:srgbClr val="4FC1FF"/>
                </a:solidFill>
                <a:effectLst/>
                <a:latin typeface="Consolas" panose="020B0609020204030204" pitchFamily="49" charset="0"/>
              </a:rPr>
              <a:t>bottoni</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parentNode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C586C0"/>
                </a:solidFill>
                <a:effectLst/>
                <a:latin typeface="Consolas" panose="020B0609020204030204" pitchFamily="49" charset="0"/>
              </a:rPr>
              <a:t>for</a:t>
            </a:r>
            <a:r>
              <a:rPr lang="it-IT" sz="800" b="0" dirty="0">
                <a:solidFill>
                  <a:srgbClr val="D4D4D4"/>
                </a:solidFill>
                <a:effectLst/>
                <a:latin typeface="Consolas" panose="020B0609020204030204" pitchFamily="49" charset="0"/>
              </a:rPr>
              <a:t>(</a:t>
            </a:r>
            <a:r>
              <a:rPr lang="it-IT" sz="800" b="0" dirty="0">
                <a:solidFill>
                  <a:srgbClr val="569CD6"/>
                </a:solidFill>
                <a:effectLst/>
                <a:latin typeface="Consolas" panose="020B0609020204030204" pitchFamily="49" charset="0"/>
              </a:rPr>
              <a:t>let</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comp</a:t>
            </a:r>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in</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contenuti</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C586C0"/>
                </a:solidFill>
                <a:effectLst/>
                <a:latin typeface="Consolas" panose="020B0609020204030204" pitchFamily="49" charset="0"/>
              </a:rPr>
              <a:t>if</a:t>
            </a:r>
            <a:r>
              <a:rPr lang="it-IT" sz="800" b="0" dirty="0">
                <a:solidFill>
                  <a:srgbClr val="D4D4D4"/>
                </a:solidFill>
                <a:effectLst/>
                <a:latin typeface="Consolas" panose="020B0609020204030204" pitchFamily="49" charset="0"/>
              </a:rPr>
              <a:t>(</a:t>
            </a:r>
            <a:r>
              <a:rPr lang="it-IT" sz="800" b="0" dirty="0">
                <a:solidFill>
                  <a:srgbClr val="4FC1FF"/>
                </a:solidFill>
                <a:effectLst/>
                <a:latin typeface="Consolas" panose="020B0609020204030204" pitchFamily="49" charset="0"/>
              </a:rPr>
              <a:t>item</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dataset</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item</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comp</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newText</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createElement</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'p'</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newText</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textContent</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contenuti</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comp</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descrizione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bottoni</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appendChild</a:t>
            </a:r>
            <a:r>
              <a:rPr lang="it-IT" sz="800" b="0" dirty="0">
                <a:solidFill>
                  <a:srgbClr val="D4D4D4"/>
                </a:solidFill>
                <a:effectLst/>
                <a:latin typeface="Consolas" panose="020B0609020204030204" pitchFamily="49" charset="0"/>
              </a:rPr>
              <a:t>(</a:t>
            </a:r>
            <a:r>
              <a:rPr lang="it-IT" sz="800" b="0" dirty="0">
                <a:solidFill>
                  <a:srgbClr val="4FC1FF"/>
                </a:solidFill>
                <a:effectLst/>
                <a:latin typeface="Consolas" panose="020B0609020204030204" pitchFamily="49" charset="0"/>
              </a:rPr>
              <a:t>newText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p>
          <a:p>
            <a:r>
              <a:rPr lang="it-IT" sz="800" b="0" dirty="0">
                <a:solidFill>
                  <a:srgbClr val="D4D4D4"/>
                </a:solidFill>
                <a:effectLst/>
                <a:latin typeface="Consolas" panose="020B0609020204030204" pitchFamily="49" charset="0"/>
              </a:rPr>
              <a:t>    }</a:t>
            </a:r>
          </a:p>
          <a:p>
            <a:br>
              <a:rPr lang="it-IT" sz="800" b="0" dirty="0">
                <a:solidFill>
                  <a:srgbClr val="D4D4D4"/>
                </a:solidFill>
                <a:effectLst/>
                <a:latin typeface="Consolas" panose="020B0609020204030204" pitchFamily="49" charset="0"/>
              </a:rPr>
            </a:b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info</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removeEventListener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a:solidFill>
                  <a:srgbClr val="DCDCAA"/>
                </a:solidFill>
                <a:effectLst/>
                <a:latin typeface="Consolas" panose="020B0609020204030204" pitchFamily="49" charset="0"/>
              </a:rPr>
              <a:t>mostraPiu</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info</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addEventListener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a:solidFill>
                  <a:srgbClr val="DCDCAA"/>
                </a:solidFill>
                <a:effectLst/>
                <a:latin typeface="Consolas" panose="020B0609020204030204" pitchFamily="49" charset="0"/>
              </a:rPr>
              <a:t>mostraMeno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p>
          <a:p>
            <a:r>
              <a:rPr lang="it-IT" sz="800" b="0" dirty="0">
                <a:solidFill>
                  <a:srgbClr val="D4D4D4"/>
                </a:solidFill>
                <a:effectLst/>
                <a:latin typeface="Consolas" panose="020B0609020204030204" pitchFamily="49" charset="0"/>
              </a:rPr>
              <a:t>}</a:t>
            </a:r>
          </a:p>
          <a:p>
            <a:br>
              <a:rPr lang="it-IT" sz="800" b="0" dirty="0">
                <a:solidFill>
                  <a:srgbClr val="D4D4D4"/>
                </a:solidFill>
                <a:effectLst/>
                <a:latin typeface="Consolas" panose="020B0609020204030204" pitchFamily="49" charset="0"/>
              </a:rPr>
            </a:br>
            <a:r>
              <a:rPr lang="it-IT" sz="800" b="0" dirty="0">
                <a:solidFill>
                  <a:srgbClr val="569CD6"/>
                </a:solidFill>
                <a:effectLst/>
                <a:latin typeface="Consolas" panose="020B0609020204030204" pitchFamily="49" charset="0"/>
              </a:rPr>
              <a:t>function</a:t>
            </a:r>
            <a:r>
              <a:rPr lang="it-IT" sz="800" b="0" dirty="0">
                <a:solidFill>
                  <a:srgbClr val="D4D4D4"/>
                </a:solidFill>
                <a:effectLst/>
                <a:latin typeface="Consolas" panose="020B0609020204030204" pitchFamily="49" charset="0"/>
              </a:rPr>
              <a:t> </a:t>
            </a:r>
            <a:r>
              <a:rPr lang="it-IT" sz="800" b="0" dirty="0">
                <a:solidFill>
                  <a:srgbClr val="DCDCAA"/>
                </a:solidFill>
                <a:effectLst/>
                <a:latin typeface="Consolas" panose="020B0609020204030204" pitchFamily="49" charset="0"/>
              </a:rPr>
              <a:t>mostraMeno</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event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meno</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event</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currentTarget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meno</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textContent</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'info'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container</a:t>
            </a:r>
            <a:r>
              <a:rPr lang="it-IT" sz="800" b="0" dirty="0">
                <a:solidFill>
                  <a:srgbClr val="D4D4D4"/>
                </a:solidFill>
                <a:effectLst/>
                <a:latin typeface="Consolas" panose="020B0609020204030204" pitchFamily="49" charset="0"/>
              </a:rPr>
              <a:t> = </a:t>
            </a:r>
            <a:r>
              <a:rPr lang="it-IT" sz="800" b="0" dirty="0">
                <a:solidFill>
                  <a:srgbClr val="4FC1FF"/>
                </a:solidFill>
                <a:effectLst/>
                <a:latin typeface="Consolas" panose="020B0609020204030204" pitchFamily="49" charset="0"/>
              </a:rPr>
              <a:t>meno</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parentNode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newText</a:t>
            </a:r>
            <a:r>
              <a:rPr lang="it-IT" sz="800" b="0" dirty="0">
                <a:solidFill>
                  <a:srgbClr val="D4D4D4"/>
                </a:solidFill>
                <a:effectLst/>
                <a:latin typeface="Consolas" panose="020B0609020204030204" pitchFamily="49" charset="0"/>
              </a:rPr>
              <a:t> = </a:t>
            </a:r>
            <a:r>
              <a:rPr lang="it-IT" sz="800" b="0" dirty="0">
                <a:solidFill>
                  <a:srgbClr val="4FC1FF"/>
                </a:solidFill>
                <a:effectLst/>
                <a:latin typeface="Consolas" panose="020B0609020204030204" pitchFamily="49" charset="0"/>
              </a:rPr>
              <a:t>container</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querySelector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'.foto p'</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newText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remove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meno</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removeEventListener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a:solidFill>
                  <a:srgbClr val="DCDCAA"/>
                </a:solidFill>
                <a:effectLst/>
                <a:latin typeface="Consolas" panose="020B0609020204030204" pitchFamily="49" charset="0"/>
              </a:rPr>
              <a:t>mostraMeno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meno</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addEventListener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a:solidFill>
                  <a:srgbClr val="DCDCAA"/>
                </a:solidFill>
                <a:effectLst/>
                <a:latin typeface="Consolas" panose="020B0609020204030204" pitchFamily="49" charset="0"/>
              </a:rPr>
              <a:t>mostraPiu</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a:t>
            </a:r>
          </a:p>
          <a:p>
            <a:br>
              <a:rPr lang="it-IT" sz="800" b="0" dirty="0">
                <a:solidFill>
                  <a:srgbClr val="D4D4D4"/>
                </a:solidFill>
                <a:effectLst/>
                <a:latin typeface="Consolas" panose="020B0609020204030204" pitchFamily="49" charset="0"/>
              </a:rPr>
            </a:b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info</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querySelectorAll</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'.button1'</a:t>
            </a:r>
            <a:r>
              <a:rPr lang="it-IT" sz="800" b="0" dirty="0">
                <a:solidFill>
                  <a:srgbClr val="D4D4D4"/>
                </a:solidFill>
                <a:effectLst/>
                <a:latin typeface="Consolas" panose="020B0609020204030204" pitchFamily="49" charset="0"/>
              </a:rPr>
              <a:t>);</a:t>
            </a:r>
          </a:p>
          <a:p>
            <a:r>
              <a:rPr lang="it-IT" sz="800" b="0" dirty="0">
                <a:solidFill>
                  <a:srgbClr val="C586C0"/>
                </a:solidFill>
                <a:effectLst/>
                <a:latin typeface="Consolas" panose="020B0609020204030204" pitchFamily="49" charset="0"/>
              </a:rPr>
              <a:t>for</a:t>
            </a:r>
            <a:r>
              <a:rPr lang="it-IT" sz="800" b="0" dirty="0">
                <a:solidFill>
                  <a:srgbClr val="D4D4D4"/>
                </a:solidFill>
                <a:effectLst/>
                <a:latin typeface="Consolas" panose="020B0609020204030204" pitchFamily="49" charset="0"/>
              </a:rPr>
              <a:t>(</a:t>
            </a:r>
            <a:r>
              <a:rPr lang="it-IT" sz="800" b="0" dirty="0">
                <a:solidFill>
                  <a:srgbClr val="569CD6"/>
                </a:solidFill>
                <a:effectLst/>
                <a:latin typeface="Consolas" panose="020B0609020204030204" pitchFamily="49" charset="0"/>
              </a:rPr>
              <a:t>let</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inf</a:t>
            </a:r>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of</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info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inf</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addEventListener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a:solidFill>
                  <a:srgbClr val="DCDCAA"/>
                </a:solidFill>
                <a:effectLst/>
                <a:latin typeface="Consolas" panose="020B0609020204030204" pitchFamily="49" charset="0"/>
              </a:rPr>
              <a:t>mostraPiu</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a:t>
            </a:r>
          </a:p>
        </p:txBody>
      </p:sp>
      <p:sp>
        <p:nvSpPr>
          <p:cNvPr id="7" name="Segnaposto contenuto 5">
            <a:extLst>
              <a:ext uri="{FF2B5EF4-FFF2-40B4-BE49-F238E27FC236}">
                <a16:creationId xmlns:a16="http://schemas.microsoft.com/office/drawing/2014/main" id="{7DEB0D6C-50E4-4814-BC84-2569EBCF91AC}"/>
              </a:ext>
            </a:extLst>
          </p:cNvPr>
          <p:cNvSpPr txBox="1">
            <a:spLocks/>
          </p:cNvSpPr>
          <p:nvPr/>
        </p:nvSpPr>
        <p:spPr>
          <a:xfrm>
            <a:off x="3908928" y="2441702"/>
            <a:ext cx="772972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sp>
        <p:nvSpPr>
          <p:cNvPr id="8" name="Segnaposto contenuto 5">
            <a:extLst>
              <a:ext uri="{FF2B5EF4-FFF2-40B4-BE49-F238E27FC236}">
                <a16:creationId xmlns:a16="http://schemas.microsoft.com/office/drawing/2014/main" id="{0B243DFC-F059-4AAD-95A0-213E2F10C9C6}"/>
              </a:ext>
            </a:extLst>
          </p:cNvPr>
          <p:cNvSpPr txBox="1">
            <a:spLocks/>
          </p:cNvSpPr>
          <p:nvPr/>
        </p:nvSpPr>
        <p:spPr>
          <a:xfrm>
            <a:off x="5890492" y="2722177"/>
            <a:ext cx="346193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sp>
        <p:nvSpPr>
          <p:cNvPr id="9" name="Segnaposto contenuto 5">
            <a:extLst>
              <a:ext uri="{FF2B5EF4-FFF2-40B4-BE49-F238E27FC236}">
                <a16:creationId xmlns:a16="http://schemas.microsoft.com/office/drawing/2014/main" id="{035C944C-9E01-43E7-93F9-515285533AA8}"/>
              </a:ext>
            </a:extLst>
          </p:cNvPr>
          <p:cNvSpPr txBox="1">
            <a:spLocks/>
          </p:cNvSpPr>
          <p:nvPr/>
        </p:nvSpPr>
        <p:spPr>
          <a:xfrm>
            <a:off x="1954546" y="2722176"/>
            <a:ext cx="346193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pic>
        <p:nvPicPr>
          <p:cNvPr id="3" name="Immagine 2">
            <a:extLst>
              <a:ext uri="{FF2B5EF4-FFF2-40B4-BE49-F238E27FC236}">
                <a16:creationId xmlns:a16="http://schemas.microsoft.com/office/drawing/2014/main" id="{5A0CF13B-8A7D-4F8A-B6E6-AD40B79792C3}"/>
              </a:ext>
            </a:extLst>
          </p:cNvPr>
          <p:cNvPicPr>
            <a:picLocks noChangeAspect="1"/>
          </p:cNvPicPr>
          <p:nvPr/>
        </p:nvPicPr>
        <p:blipFill>
          <a:blip r:embed="rId2"/>
          <a:stretch>
            <a:fillRect/>
          </a:stretch>
        </p:blipFill>
        <p:spPr>
          <a:xfrm>
            <a:off x="5129157" y="2277748"/>
            <a:ext cx="6663026" cy="2516674"/>
          </a:xfrm>
          <a:prstGeom prst="rect">
            <a:avLst/>
          </a:prstGeom>
        </p:spPr>
      </p:pic>
    </p:spTree>
    <p:extLst>
      <p:ext uri="{BB962C8B-B14F-4D97-AF65-F5344CB8AC3E}">
        <p14:creationId xmlns:p14="http://schemas.microsoft.com/office/powerpoint/2010/main" val="4086979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 name="Titolo 4">
            <a:extLst>
              <a:ext uri="{FF2B5EF4-FFF2-40B4-BE49-F238E27FC236}">
                <a16:creationId xmlns:a16="http://schemas.microsoft.com/office/drawing/2014/main" id="{538588D4-0C40-4BD9-9BFB-A3FB8625EB06}"/>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dirty="0">
                <a:solidFill>
                  <a:schemeClr val="bg1"/>
                </a:solidFill>
              </a:rPr>
              <a:t>Barra di ricerca</a:t>
            </a:r>
          </a:p>
        </p:txBody>
      </p:sp>
      <p:sp>
        <p:nvSpPr>
          <p:cNvPr id="12" name="CasellaDiTesto 11">
            <a:extLst>
              <a:ext uri="{FF2B5EF4-FFF2-40B4-BE49-F238E27FC236}">
                <a16:creationId xmlns:a16="http://schemas.microsoft.com/office/drawing/2014/main" id="{2E0B96C2-01BA-4173-9C45-6AFE68F58806}"/>
              </a:ext>
            </a:extLst>
          </p:cNvPr>
          <p:cNvSpPr txBox="1"/>
          <p:nvPr/>
        </p:nvSpPr>
        <p:spPr>
          <a:xfrm>
            <a:off x="236269" y="3203043"/>
            <a:ext cx="4274790" cy="2340642"/>
          </a:xfrm>
          <a:prstGeom prst="rect">
            <a:avLst/>
          </a:prstGeom>
        </p:spPr>
        <p:txBody>
          <a:bodyPr vert="horz" lIns="91440" tIns="45720" rIns="91440" bIns="45720" rtlCol="0">
            <a:noAutofit/>
          </a:bodyPr>
          <a:lstStyle/>
          <a:p>
            <a:r>
              <a:rPr lang="it-IT" sz="1000" b="0" dirty="0">
                <a:solidFill>
                  <a:srgbClr val="569CD6"/>
                </a:solidFill>
                <a:effectLst/>
                <a:latin typeface="Consolas" panose="020B0609020204030204" pitchFamily="49" charset="0"/>
              </a:rPr>
              <a:t>function</a:t>
            </a:r>
            <a:r>
              <a:rPr lang="it-IT" sz="1000" b="0" dirty="0">
                <a:solidFill>
                  <a:srgbClr val="D4D4D4"/>
                </a:solidFill>
                <a:effectLst/>
                <a:latin typeface="Consolas" panose="020B0609020204030204" pitchFamily="49" charset="0"/>
              </a:rPr>
              <a:t> </a:t>
            </a:r>
            <a:r>
              <a:rPr lang="it-IT" sz="1000" b="0" dirty="0">
                <a:solidFill>
                  <a:srgbClr val="DCDCAA"/>
                </a:solidFill>
                <a:effectLst/>
                <a:latin typeface="Consolas" panose="020B0609020204030204" pitchFamily="49" charset="0"/>
              </a:rPr>
              <a:t>find</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const</a:t>
            </a:r>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barra</a:t>
            </a:r>
            <a:r>
              <a:rPr lang="it-IT" sz="1000" b="0" dirty="0">
                <a:solidFill>
                  <a:srgbClr val="D4D4D4"/>
                </a:solidFill>
                <a:effectLst/>
                <a:latin typeface="Consolas" panose="020B0609020204030204" pitchFamily="49" charset="0"/>
              </a:rPr>
              <a:t> = </a:t>
            </a:r>
            <a:r>
              <a:rPr lang="it-IT" sz="1000" b="0" dirty="0">
                <a:solidFill>
                  <a:srgbClr val="9CDCFE"/>
                </a:solidFill>
                <a:effectLst/>
                <a:latin typeface="Consolas" panose="020B0609020204030204" pitchFamily="49" charset="0"/>
              </a:rPr>
              <a:t>document</a:t>
            </a:r>
            <a:r>
              <a:rPr lang="it-IT" sz="1000" b="0" dirty="0">
                <a:solidFill>
                  <a:srgbClr val="D4D4D4"/>
                </a:solidFill>
                <a:effectLst/>
                <a:latin typeface="Consolas" panose="020B0609020204030204" pitchFamily="49" charset="0"/>
              </a:rPr>
              <a:t>.</a:t>
            </a:r>
            <a:r>
              <a:rPr lang="it-IT" sz="1000" b="0" dirty="0">
                <a:solidFill>
                  <a:srgbClr val="DCDCAA"/>
                </a:solidFill>
                <a:effectLst/>
                <a:latin typeface="Consolas" panose="020B0609020204030204" pitchFamily="49" charset="0"/>
              </a:rPr>
              <a:t>getElementById</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'barra'</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const</a:t>
            </a:r>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key</a:t>
            </a:r>
            <a:r>
              <a:rPr lang="it-IT" sz="1000" b="0" dirty="0">
                <a:solidFill>
                  <a:srgbClr val="D4D4D4"/>
                </a:solidFill>
                <a:effectLst/>
                <a:latin typeface="Consolas" panose="020B0609020204030204" pitchFamily="49" charset="0"/>
              </a:rPr>
              <a:t>=</a:t>
            </a:r>
            <a:r>
              <a:rPr lang="it-IT" sz="1000" b="0" dirty="0">
                <a:solidFill>
                  <a:srgbClr val="4FC1FF"/>
                </a:solidFill>
                <a:effectLst/>
                <a:latin typeface="Consolas" panose="020B0609020204030204" pitchFamily="49" charset="0"/>
              </a:rPr>
              <a:t>barra</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value</a:t>
            </a:r>
            <a:r>
              <a:rPr lang="it-IT" sz="1000" b="0" dirty="0">
                <a:solidFill>
                  <a:srgbClr val="D4D4D4"/>
                </a:solidFill>
                <a:effectLst/>
                <a:latin typeface="Consolas" panose="020B0609020204030204" pitchFamily="49" charset="0"/>
              </a:rPr>
              <a:t>.</a:t>
            </a:r>
            <a:r>
              <a:rPr lang="it-IT" sz="1000" b="0" dirty="0">
                <a:solidFill>
                  <a:srgbClr val="DCDCAA"/>
                </a:solidFill>
                <a:effectLst/>
                <a:latin typeface="Consolas" panose="020B0609020204030204" pitchFamily="49" charset="0"/>
              </a:rPr>
              <a:t>toUpperCase</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const</a:t>
            </a:r>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schema</a:t>
            </a:r>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document</a:t>
            </a:r>
            <a:r>
              <a:rPr lang="it-IT" sz="1000" b="0" dirty="0">
                <a:solidFill>
                  <a:srgbClr val="D4D4D4"/>
                </a:solidFill>
                <a:effectLst/>
                <a:latin typeface="Consolas" panose="020B0609020204030204" pitchFamily="49" charset="0"/>
              </a:rPr>
              <a:t>.</a:t>
            </a:r>
            <a:r>
              <a:rPr lang="it-IT" sz="1000" b="0" dirty="0">
                <a:solidFill>
                  <a:srgbClr val="DCDCAA"/>
                </a:solidFill>
                <a:effectLst/>
                <a:latin typeface="Consolas" panose="020B0609020204030204" pitchFamily="49" charset="0"/>
              </a:rPr>
              <a:t>querySelector</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'article'</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const</a:t>
            </a:r>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item</a:t>
            </a:r>
            <a:r>
              <a:rPr lang="it-IT" sz="1000" b="0" dirty="0">
                <a:solidFill>
                  <a:srgbClr val="D4D4D4"/>
                </a:solidFill>
                <a:effectLst/>
                <a:latin typeface="Consolas" panose="020B0609020204030204" pitchFamily="49" charset="0"/>
              </a:rPr>
              <a:t> = </a:t>
            </a:r>
            <a:r>
              <a:rPr lang="it-IT" sz="1000" b="0" dirty="0">
                <a:solidFill>
                  <a:srgbClr val="4FC1FF"/>
                </a:solidFill>
                <a:effectLst/>
                <a:latin typeface="Consolas" panose="020B0609020204030204" pitchFamily="49" charset="0"/>
              </a:rPr>
              <a:t>schema</a:t>
            </a:r>
            <a:r>
              <a:rPr lang="it-IT" sz="1000" b="0" dirty="0">
                <a:solidFill>
                  <a:srgbClr val="D4D4D4"/>
                </a:solidFill>
                <a:effectLst/>
                <a:latin typeface="Consolas" panose="020B0609020204030204" pitchFamily="49" charset="0"/>
              </a:rPr>
              <a:t>.</a:t>
            </a:r>
            <a:r>
              <a:rPr lang="it-IT" sz="1000" b="0" dirty="0">
                <a:solidFill>
                  <a:srgbClr val="DCDCAA"/>
                </a:solidFill>
                <a:effectLst/>
                <a:latin typeface="Consolas" panose="020B0609020204030204" pitchFamily="49" charset="0"/>
              </a:rPr>
              <a:t>getElementsByClassName</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'item'</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C586C0"/>
                </a:solidFill>
                <a:effectLst/>
                <a:latin typeface="Consolas" panose="020B0609020204030204" pitchFamily="49" charset="0"/>
              </a:rPr>
              <a:t>for</a:t>
            </a:r>
            <a:r>
              <a:rPr lang="it-IT" sz="1000" b="0" dirty="0">
                <a:solidFill>
                  <a:srgbClr val="D4D4D4"/>
                </a:solidFill>
                <a:effectLst/>
                <a:latin typeface="Consolas" panose="020B0609020204030204" pitchFamily="49" charset="0"/>
              </a:rPr>
              <a:t>(</a:t>
            </a:r>
            <a:r>
              <a:rPr lang="it-IT" sz="1000" b="0" dirty="0">
                <a:solidFill>
                  <a:srgbClr val="569CD6"/>
                </a:solidFill>
                <a:effectLst/>
                <a:latin typeface="Consolas" panose="020B0609020204030204" pitchFamily="49" charset="0"/>
              </a:rPr>
              <a:t>let</a:t>
            </a:r>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it</a:t>
            </a:r>
            <a:r>
              <a:rPr lang="it-IT" sz="1000" b="0" dirty="0">
                <a:solidFill>
                  <a:srgbClr val="D4D4D4"/>
                </a:solidFill>
                <a:effectLst/>
                <a:latin typeface="Consolas" panose="020B0609020204030204" pitchFamily="49" charset="0"/>
              </a:rPr>
              <a:t>=</a:t>
            </a:r>
            <a:r>
              <a:rPr lang="it-IT" sz="1000" b="0" dirty="0">
                <a:solidFill>
                  <a:srgbClr val="B5CEA8"/>
                </a:solidFill>
                <a:effectLst/>
                <a:latin typeface="Consolas" panose="020B0609020204030204" pitchFamily="49" charset="0"/>
              </a:rPr>
              <a:t>0</a:t>
            </a:r>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it</a:t>
            </a:r>
            <a:r>
              <a:rPr lang="it-IT" sz="1000" b="0" dirty="0">
                <a:solidFill>
                  <a:srgbClr val="D4D4D4"/>
                </a:solidFill>
                <a:effectLst/>
                <a:latin typeface="Consolas" panose="020B0609020204030204" pitchFamily="49" charset="0"/>
              </a:rPr>
              <a:t>&lt; </a:t>
            </a:r>
            <a:r>
              <a:rPr lang="it-IT" sz="1000" b="0" dirty="0">
                <a:solidFill>
                  <a:srgbClr val="4FC1FF"/>
                </a:solidFill>
                <a:effectLst/>
                <a:latin typeface="Consolas" panose="020B0609020204030204" pitchFamily="49" charset="0"/>
              </a:rPr>
              <a:t>item</a:t>
            </a:r>
            <a:r>
              <a:rPr lang="it-IT" sz="1000" b="0" dirty="0">
                <a:solidFill>
                  <a:srgbClr val="D4D4D4"/>
                </a:solidFill>
                <a:effectLst/>
                <a:latin typeface="Consolas" panose="020B0609020204030204" pitchFamily="49" charset="0"/>
              </a:rPr>
              <a:t>.</a:t>
            </a:r>
            <a:r>
              <a:rPr lang="it-IT" sz="1000" b="0" dirty="0">
                <a:solidFill>
                  <a:srgbClr val="4FC1FF"/>
                </a:solidFill>
                <a:effectLst/>
                <a:latin typeface="Consolas" panose="020B0609020204030204" pitchFamily="49" charset="0"/>
              </a:rPr>
              <a:t>length</a:t>
            </a:r>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it</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let</a:t>
            </a:r>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nome</a:t>
            </a:r>
            <a:r>
              <a:rPr lang="it-IT" sz="1000" b="0" dirty="0">
                <a:solidFill>
                  <a:srgbClr val="D4D4D4"/>
                </a:solidFill>
                <a:effectLst/>
                <a:latin typeface="Consolas" panose="020B0609020204030204" pitchFamily="49" charset="0"/>
              </a:rPr>
              <a:t>=</a:t>
            </a:r>
            <a:r>
              <a:rPr lang="it-IT" sz="1000" b="0" dirty="0">
                <a:solidFill>
                  <a:srgbClr val="4FC1FF"/>
                </a:solidFill>
                <a:effectLst/>
                <a:latin typeface="Consolas" panose="020B0609020204030204" pitchFamily="49" charset="0"/>
              </a:rPr>
              <a:t>item</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it</a:t>
            </a:r>
            <a:r>
              <a:rPr lang="it-IT" sz="1000" b="0" dirty="0">
                <a:solidFill>
                  <a:srgbClr val="D4D4D4"/>
                </a:solidFill>
                <a:effectLst/>
                <a:latin typeface="Consolas" panose="020B0609020204030204" pitchFamily="49" charset="0"/>
              </a:rPr>
              <a:t>].</a:t>
            </a:r>
            <a:r>
              <a:rPr lang="it-IT" sz="1000" b="0" dirty="0">
                <a:solidFill>
                  <a:srgbClr val="DCDCAA"/>
                </a:solidFill>
                <a:effectLst/>
                <a:latin typeface="Consolas" panose="020B0609020204030204" pitchFamily="49" charset="0"/>
              </a:rPr>
              <a:t>getElementsByTagName</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'h1'</a:t>
            </a:r>
            <a:r>
              <a:rPr lang="it-IT" sz="1000" b="0" dirty="0">
                <a:solidFill>
                  <a:srgbClr val="D4D4D4"/>
                </a:solidFill>
                <a:effectLst/>
                <a:latin typeface="Consolas" panose="020B0609020204030204" pitchFamily="49" charset="0"/>
              </a:rPr>
              <a:t>)[</a:t>
            </a:r>
            <a:r>
              <a:rPr lang="it-IT" sz="1000" b="0" dirty="0">
                <a:solidFill>
                  <a:srgbClr val="B5CEA8"/>
                </a:solidFill>
                <a:effectLst/>
                <a:latin typeface="Consolas" panose="020B0609020204030204" pitchFamily="49" charset="0"/>
              </a:rPr>
              <a:t>0</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C586C0"/>
                </a:solidFill>
                <a:effectLst/>
                <a:latin typeface="Consolas" panose="020B0609020204030204" pitchFamily="49" charset="0"/>
              </a:rPr>
              <a:t>if</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nome</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let</a:t>
            </a:r>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txt</a:t>
            </a:r>
            <a:r>
              <a:rPr lang="it-IT" sz="1000" b="0" dirty="0">
                <a:solidFill>
                  <a:srgbClr val="D4D4D4"/>
                </a:solidFill>
                <a:effectLst/>
                <a:latin typeface="Consolas" panose="020B0609020204030204" pitchFamily="49" charset="0"/>
              </a:rPr>
              <a:t> = </a:t>
            </a:r>
            <a:r>
              <a:rPr lang="it-IT" sz="1000" b="0" dirty="0">
                <a:solidFill>
                  <a:srgbClr val="9CDCFE"/>
                </a:solidFill>
                <a:effectLst/>
                <a:latin typeface="Consolas" panose="020B0609020204030204" pitchFamily="49" charset="0"/>
              </a:rPr>
              <a:t>nome</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textContent</a:t>
            </a:r>
            <a:r>
              <a:rPr lang="it-IT" sz="1000" b="0" dirty="0">
                <a:solidFill>
                  <a:srgbClr val="D4D4D4"/>
                </a:solidFill>
                <a:effectLst/>
                <a:latin typeface="Consolas" panose="020B0609020204030204" pitchFamily="49" charset="0"/>
              </a:rPr>
              <a:t> || </a:t>
            </a:r>
            <a:r>
              <a:rPr lang="it-IT" sz="1000" b="0" dirty="0">
                <a:solidFill>
                  <a:srgbClr val="9CDCFE"/>
                </a:solidFill>
                <a:effectLst/>
                <a:latin typeface="Consolas" panose="020B0609020204030204" pitchFamily="49" charset="0"/>
              </a:rPr>
              <a:t>nome</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innerText</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C586C0"/>
                </a:solidFill>
                <a:effectLst/>
                <a:latin typeface="Consolas" panose="020B0609020204030204" pitchFamily="49" charset="0"/>
              </a:rPr>
              <a:t>if</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txt</a:t>
            </a:r>
            <a:r>
              <a:rPr lang="it-IT" sz="1000" b="0" dirty="0">
                <a:solidFill>
                  <a:srgbClr val="D4D4D4"/>
                </a:solidFill>
                <a:effectLst/>
                <a:latin typeface="Consolas" panose="020B0609020204030204" pitchFamily="49" charset="0"/>
              </a:rPr>
              <a:t>.</a:t>
            </a:r>
            <a:r>
              <a:rPr lang="it-IT" sz="1000" b="0" dirty="0">
                <a:solidFill>
                  <a:srgbClr val="DCDCAA"/>
                </a:solidFill>
                <a:effectLst/>
                <a:latin typeface="Consolas" panose="020B0609020204030204" pitchFamily="49" charset="0"/>
              </a:rPr>
              <a:t>toUpperCase</a:t>
            </a:r>
            <a:r>
              <a:rPr lang="it-IT" sz="1000" b="0" dirty="0">
                <a:solidFill>
                  <a:srgbClr val="D4D4D4"/>
                </a:solidFill>
                <a:effectLst/>
                <a:latin typeface="Consolas" panose="020B0609020204030204" pitchFamily="49" charset="0"/>
              </a:rPr>
              <a:t>().</a:t>
            </a:r>
            <a:r>
              <a:rPr lang="it-IT" sz="1000" b="0" dirty="0">
                <a:solidFill>
                  <a:srgbClr val="DCDCAA"/>
                </a:solidFill>
                <a:effectLst/>
                <a:latin typeface="Consolas" panose="020B0609020204030204" pitchFamily="49" charset="0"/>
              </a:rPr>
              <a:t>indexOf</a:t>
            </a:r>
            <a:r>
              <a:rPr lang="it-IT" sz="1000" b="0" dirty="0">
                <a:solidFill>
                  <a:srgbClr val="D4D4D4"/>
                </a:solidFill>
                <a:effectLst/>
                <a:latin typeface="Consolas" panose="020B0609020204030204" pitchFamily="49" charset="0"/>
              </a:rPr>
              <a:t>(</a:t>
            </a:r>
            <a:r>
              <a:rPr lang="it-IT" sz="1000" b="0" dirty="0">
                <a:solidFill>
                  <a:srgbClr val="4FC1FF"/>
                </a:solidFill>
                <a:effectLst/>
                <a:latin typeface="Consolas" panose="020B0609020204030204" pitchFamily="49" charset="0"/>
              </a:rPr>
              <a:t>key</a:t>
            </a:r>
            <a:r>
              <a:rPr lang="it-IT" sz="1000" b="0" dirty="0">
                <a:solidFill>
                  <a:srgbClr val="D4D4D4"/>
                </a:solidFill>
                <a:effectLst/>
                <a:latin typeface="Consolas" panose="020B0609020204030204" pitchFamily="49" charset="0"/>
              </a:rPr>
              <a:t>)&gt;-</a:t>
            </a:r>
            <a:r>
              <a:rPr lang="it-IT" sz="1000" b="0" dirty="0">
                <a:solidFill>
                  <a:srgbClr val="B5CEA8"/>
                </a:solidFill>
                <a:effectLst/>
                <a:latin typeface="Consolas" panose="020B0609020204030204" pitchFamily="49" charset="0"/>
              </a:rPr>
              <a:t>1</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item</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it</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style</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display</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p>
          <a:p>
            <a:r>
              <a:rPr lang="it-IT" sz="1000" b="0" dirty="0">
                <a:solidFill>
                  <a:srgbClr val="D4D4D4"/>
                </a:solidFill>
                <a:effectLst/>
                <a:latin typeface="Consolas" panose="020B0609020204030204" pitchFamily="49" charset="0"/>
              </a:rPr>
              <a:t>            </a:t>
            </a:r>
            <a:r>
              <a:rPr lang="it-IT" sz="1000" b="0" dirty="0">
                <a:solidFill>
                  <a:srgbClr val="C586C0"/>
                </a:solidFill>
                <a:effectLst/>
                <a:latin typeface="Consolas" panose="020B0609020204030204" pitchFamily="49" charset="0"/>
              </a:rPr>
              <a:t>else</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item</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it</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style</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display</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'none'</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p>
          <a:p>
            <a:r>
              <a:rPr lang="it-IT" sz="1000" b="0" dirty="0">
                <a:solidFill>
                  <a:srgbClr val="D4D4D4"/>
                </a:solidFill>
                <a:effectLst/>
                <a:latin typeface="Consolas" panose="020B0609020204030204" pitchFamily="49" charset="0"/>
              </a:rPr>
              <a:t>        }</a:t>
            </a:r>
          </a:p>
          <a:p>
            <a:r>
              <a:rPr lang="it-IT" sz="1000" b="0" dirty="0">
                <a:solidFill>
                  <a:srgbClr val="D4D4D4"/>
                </a:solidFill>
                <a:effectLst/>
                <a:latin typeface="Consolas" panose="020B0609020204030204" pitchFamily="49" charset="0"/>
              </a:rPr>
              <a:t>    }</a:t>
            </a:r>
          </a:p>
          <a:p>
            <a:r>
              <a:rPr lang="it-IT" sz="1000" b="0" dirty="0">
                <a:solidFill>
                  <a:srgbClr val="D4D4D4"/>
                </a:solidFill>
                <a:effectLst/>
                <a:latin typeface="Consolas" panose="020B0609020204030204" pitchFamily="49" charset="0"/>
              </a:rPr>
              <a:t>}</a:t>
            </a:r>
          </a:p>
          <a:p>
            <a:endParaRPr lang="it-IT" sz="1000" b="0" dirty="0">
              <a:solidFill>
                <a:srgbClr val="D4D4D4"/>
              </a:solidFill>
              <a:effectLst/>
              <a:latin typeface="Consolas" panose="020B0609020204030204" pitchFamily="49" charset="0"/>
            </a:endParaRPr>
          </a:p>
        </p:txBody>
      </p:sp>
      <p:sp>
        <p:nvSpPr>
          <p:cNvPr id="7" name="Segnaposto contenuto 5">
            <a:extLst>
              <a:ext uri="{FF2B5EF4-FFF2-40B4-BE49-F238E27FC236}">
                <a16:creationId xmlns:a16="http://schemas.microsoft.com/office/drawing/2014/main" id="{7DEB0D6C-50E4-4814-BC84-2569EBCF91AC}"/>
              </a:ext>
            </a:extLst>
          </p:cNvPr>
          <p:cNvSpPr txBox="1">
            <a:spLocks/>
          </p:cNvSpPr>
          <p:nvPr/>
        </p:nvSpPr>
        <p:spPr>
          <a:xfrm>
            <a:off x="3908928" y="2441702"/>
            <a:ext cx="772972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sp>
        <p:nvSpPr>
          <p:cNvPr id="8" name="Segnaposto contenuto 5">
            <a:extLst>
              <a:ext uri="{FF2B5EF4-FFF2-40B4-BE49-F238E27FC236}">
                <a16:creationId xmlns:a16="http://schemas.microsoft.com/office/drawing/2014/main" id="{0B243DFC-F059-4AAD-95A0-213E2F10C9C6}"/>
              </a:ext>
            </a:extLst>
          </p:cNvPr>
          <p:cNvSpPr txBox="1">
            <a:spLocks/>
          </p:cNvSpPr>
          <p:nvPr/>
        </p:nvSpPr>
        <p:spPr>
          <a:xfrm>
            <a:off x="5890492" y="2722177"/>
            <a:ext cx="346193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sp>
        <p:nvSpPr>
          <p:cNvPr id="9" name="Segnaposto contenuto 5">
            <a:extLst>
              <a:ext uri="{FF2B5EF4-FFF2-40B4-BE49-F238E27FC236}">
                <a16:creationId xmlns:a16="http://schemas.microsoft.com/office/drawing/2014/main" id="{035C944C-9E01-43E7-93F9-515285533AA8}"/>
              </a:ext>
            </a:extLst>
          </p:cNvPr>
          <p:cNvSpPr txBox="1">
            <a:spLocks/>
          </p:cNvSpPr>
          <p:nvPr/>
        </p:nvSpPr>
        <p:spPr>
          <a:xfrm>
            <a:off x="1954546" y="2722176"/>
            <a:ext cx="346193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pic>
        <p:nvPicPr>
          <p:cNvPr id="4" name="Immagine 3">
            <a:extLst>
              <a:ext uri="{FF2B5EF4-FFF2-40B4-BE49-F238E27FC236}">
                <a16:creationId xmlns:a16="http://schemas.microsoft.com/office/drawing/2014/main" id="{1361A7F6-7723-4839-BDB6-81779E3FE609}"/>
              </a:ext>
            </a:extLst>
          </p:cNvPr>
          <p:cNvPicPr>
            <a:picLocks noChangeAspect="1"/>
          </p:cNvPicPr>
          <p:nvPr/>
        </p:nvPicPr>
        <p:blipFill>
          <a:blip r:embed="rId2"/>
          <a:stretch>
            <a:fillRect/>
          </a:stretch>
        </p:blipFill>
        <p:spPr>
          <a:xfrm>
            <a:off x="5059738" y="2080749"/>
            <a:ext cx="6895993" cy="2962363"/>
          </a:xfrm>
          <a:prstGeom prst="rect">
            <a:avLst/>
          </a:prstGeom>
        </p:spPr>
      </p:pic>
    </p:spTree>
    <p:extLst>
      <p:ext uri="{BB962C8B-B14F-4D97-AF65-F5344CB8AC3E}">
        <p14:creationId xmlns:p14="http://schemas.microsoft.com/office/powerpoint/2010/main" val="2687780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 name="Titolo 4">
            <a:extLst>
              <a:ext uri="{FF2B5EF4-FFF2-40B4-BE49-F238E27FC236}">
                <a16:creationId xmlns:a16="http://schemas.microsoft.com/office/drawing/2014/main" id="{538588D4-0C40-4BD9-9BFB-A3FB8625EB06}"/>
              </a:ext>
            </a:extLst>
          </p:cNvPr>
          <p:cNvSpPr>
            <a:spLocks noGrp="1"/>
          </p:cNvSpPr>
          <p:nvPr>
            <p:ph type="title"/>
          </p:nvPr>
        </p:nvSpPr>
        <p:spPr>
          <a:xfrm>
            <a:off x="1093944" y="225862"/>
            <a:ext cx="2341780" cy="1200327"/>
          </a:xfrm>
          <a:noFill/>
          <a:ln>
            <a:solidFill>
              <a:schemeClr val="bg1"/>
            </a:solidFill>
          </a:ln>
        </p:spPr>
        <p:txBody>
          <a:bodyPr vert="horz" wrap="square" lIns="182880" tIns="182880" rIns="182880" bIns="182880" rtlCol="0" anchor="ctr">
            <a:normAutofit/>
          </a:bodyPr>
          <a:lstStyle/>
          <a:p>
            <a:r>
              <a:rPr lang="en-US" dirty="0">
                <a:solidFill>
                  <a:schemeClr val="bg1"/>
                </a:solidFill>
              </a:rPr>
              <a:t>Carrello</a:t>
            </a:r>
          </a:p>
        </p:txBody>
      </p:sp>
      <p:sp>
        <p:nvSpPr>
          <p:cNvPr id="12" name="CasellaDiTesto 11">
            <a:extLst>
              <a:ext uri="{FF2B5EF4-FFF2-40B4-BE49-F238E27FC236}">
                <a16:creationId xmlns:a16="http://schemas.microsoft.com/office/drawing/2014/main" id="{2E0B96C2-01BA-4173-9C45-6AFE68F58806}"/>
              </a:ext>
            </a:extLst>
          </p:cNvPr>
          <p:cNvSpPr txBox="1"/>
          <p:nvPr/>
        </p:nvSpPr>
        <p:spPr>
          <a:xfrm>
            <a:off x="188059" y="1652051"/>
            <a:ext cx="4274790" cy="5138714"/>
          </a:xfrm>
          <a:prstGeom prst="rect">
            <a:avLst/>
          </a:prstGeom>
        </p:spPr>
        <p:txBody>
          <a:bodyPr vert="horz" lIns="91440" tIns="45720" rIns="91440" bIns="45720" rtlCol="0">
            <a:noAutofit/>
          </a:bodyPr>
          <a:lstStyle/>
          <a:p>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carrello</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querySelectorAll</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'.button2'</a:t>
            </a:r>
            <a:r>
              <a:rPr lang="it-IT" sz="800" b="0" dirty="0">
                <a:solidFill>
                  <a:srgbClr val="D4D4D4"/>
                </a:solidFill>
                <a:effectLst/>
                <a:latin typeface="Consolas" panose="020B0609020204030204" pitchFamily="49" charset="0"/>
              </a:rPr>
              <a:t>);</a:t>
            </a:r>
          </a:p>
          <a:p>
            <a:r>
              <a:rPr lang="it-IT" sz="800" b="0" dirty="0">
                <a:solidFill>
                  <a:srgbClr val="C586C0"/>
                </a:solidFill>
                <a:effectLst/>
                <a:latin typeface="Consolas" panose="020B0609020204030204" pitchFamily="49" charset="0"/>
              </a:rPr>
              <a:t>for</a:t>
            </a:r>
            <a:r>
              <a:rPr lang="it-IT" sz="800" b="0" dirty="0">
                <a:solidFill>
                  <a:srgbClr val="D4D4D4"/>
                </a:solidFill>
                <a:effectLst/>
                <a:latin typeface="Consolas" panose="020B0609020204030204" pitchFamily="49" charset="0"/>
              </a:rPr>
              <a:t>(</a:t>
            </a:r>
            <a:r>
              <a:rPr lang="it-IT" sz="800" b="0" dirty="0">
                <a:solidFill>
                  <a:srgbClr val="569CD6"/>
                </a:solidFill>
                <a:effectLst/>
                <a:latin typeface="Consolas" panose="020B0609020204030204" pitchFamily="49" charset="0"/>
              </a:rPr>
              <a:t>let</a:t>
            </a:r>
            <a:r>
              <a:rPr lang="it-IT" sz="800" b="0" dirty="0">
                <a:solidFill>
                  <a:srgbClr val="D4D4D4"/>
                </a:solidFill>
                <a:effectLst/>
                <a:latin typeface="Consolas" panose="020B0609020204030204" pitchFamily="49" charset="0"/>
              </a:rPr>
              <a:t> </a:t>
            </a:r>
            <a:r>
              <a:rPr lang="it-IT" sz="800" b="0" dirty="0" err="1">
                <a:solidFill>
                  <a:srgbClr val="9CDCFE"/>
                </a:solidFill>
                <a:effectLst/>
                <a:latin typeface="Consolas" panose="020B0609020204030204" pitchFamily="49" charset="0"/>
              </a:rPr>
              <a:t>carr</a:t>
            </a:r>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of</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carrello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9CDCFE"/>
                </a:solidFill>
                <a:effectLst/>
                <a:latin typeface="Consolas" panose="020B0609020204030204" pitchFamily="49" charset="0"/>
              </a:rPr>
              <a:t>carr</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addEventListener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err="1">
                <a:solidFill>
                  <a:srgbClr val="DCDCAA"/>
                </a:solidFill>
                <a:effectLst/>
                <a:latin typeface="Consolas" panose="020B0609020204030204" pitchFamily="49" charset="0"/>
              </a:rPr>
              <a:t>addChart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a:t>
            </a:r>
          </a:p>
          <a:p>
            <a:br>
              <a:rPr lang="it-IT" sz="800" b="0" dirty="0">
                <a:solidFill>
                  <a:srgbClr val="D4D4D4"/>
                </a:solidFill>
                <a:effectLst/>
                <a:latin typeface="Consolas" panose="020B0609020204030204" pitchFamily="49" charset="0"/>
              </a:rPr>
            </a:br>
            <a:r>
              <a:rPr lang="it-IT" sz="800" b="0" dirty="0">
                <a:solidFill>
                  <a:srgbClr val="569CD6"/>
                </a:solidFill>
                <a:effectLst/>
                <a:latin typeface="Consolas" panose="020B0609020204030204" pitchFamily="49" charset="0"/>
              </a:rPr>
              <a:t>let</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card</a:t>
            </a:r>
            <a:r>
              <a:rPr lang="it-IT" sz="800" b="0" dirty="0">
                <a:solidFill>
                  <a:srgbClr val="D4D4D4"/>
                </a:solidFill>
                <a:effectLst/>
                <a:latin typeface="Consolas" panose="020B0609020204030204" pitchFamily="49" charset="0"/>
              </a:rPr>
              <a:t>=</a:t>
            </a:r>
            <a:r>
              <a:rPr lang="it-IT" sz="800" b="0" dirty="0">
                <a:solidFill>
                  <a:srgbClr val="B5CEA8"/>
                </a:solidFill>
                <a:effectLst/>
                <a:latin typeface="Consolas" panose="020B0609020204030204" pitchFamily="49" charset="0"/>
              </a:rPr>
              <a:t>0</a:t>
            </a:r>
            <a:r>
              <a:rPr lang="it-IT" sz="800" b="0" dirty="0">
                <a:solidFill>
                  <a:srgbClr val="D4D4D4"/>
                </a:solidFill>
                <a:effectLst/>
                <a:latin typeface="Consolas" panose="020B0609020204030204" pitchFamily="49" charset="0"/>
              </a:rPr>
              <a:t>;</a:t>
            </a:r>
          </a:p>
          <a:p>
            <a:r>
              <a:rPr lang="it-IT" sz="800" b="0" dirty="0">
                <a:solidFill>
                  <a:srgbClr val="569CD6"/>
                </a:solidFill>
                <a:effectLst/>
                <a:latin typeface="Consolas" panose="020B0609020204030204" pitchFamily="49" charset="0"/>
              </a:rPr>
              <a:t>function</a:t>
            </a:r>
            <a:r>
              <a:rPr lang="it-IT" sz="800" b="0" dirty="0">
                <a:solidFill>
                  <a:srgbClr val="D4D4D4"/>
                </a:solidFill>
                <a:effectLst/>
                <a:latin typeface="Consolas" panose="020B0609020204030204" pitchFamily="49" charset="0"/>
              </a:rPr>
              <a:t> </a:t>
            </a:r>
            <a:r>
              <a:rPr lang="it-IT" sz="800" b="0" dirty="0" err="1">
                <a:solidFill>
                  <a:srgbClr val="DCDCAA"/>
                </a:solidFill>
                <a:effectLst/>
                <a:latin typeface="Consolas" panose="020B0609020204030204" pitchFamily="49" charset="0"/>
              </a:rPr>
              <a:t>addChart</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event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item</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event</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currentTarget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cart</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getElementById</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'elementi'</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container</a:t>
            </a:r>
            <a:r>
              <a:rPr lang="it-IT" sz="800" b="0" dirty="0">
                <a:solidFill>
                  <a:srgbClr val="D4D4D4"/>
                </a:solidFill>
                <a:effectLst/>
                <a:latin typeface="Consolas" panose="020B0609020204030204" pitchFamily="49" charset="0"/>
              </a:rPr>
              <a:t> = </a:t>
            </a:r>
            <a:r>
              <a:rPr lang="it-IT" sz="800" b="0" dirty="0" err="1">
                <a:solidFill>
                  <a:srgbClr val="4FC1FF"/>
                </a:solidFill>
                <a:effectLst/>
                <a:latin typeface="Consolas" panose="020B0609020204030204" pitchFamily="49" charset="0"/>
              </a:rPr>
              <a:t>item</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parentNode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bigitem</a:t>
            </a:r>
            <a:r>
              <a:rPr lang="it-IT" sz="800" b="0" dirty="0">
                <a:solidFill>
                  <a:srgbClr val="D4D4D4"/>
                </a:solidFill>
                <a:effectLst/>
                <a:latin typeface="Consolas" panose="020B0609020204030204" pitchFamily="49" charset="0"/>
              </a:rPr>
              <a:t> = </a:t>
            </a:r>
            <a:r>
              <a:rPr lang="it-IT" sz="800" b="0" dirty="0" err="1">
                <a:solidFill>
                  <a:srgbClr val="4FC1FF"/>
                </a:solidFill>
                <a:effectLst/>
                <a:latin typeface="Consolas" panose="020B0609020204030204" pitchFamily="49" charset="0"/>
              </a:rPr>
              <a:t>container</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parentNode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C586C0"/>
                </a:solidFill>
                <a:effectLst/>
                <a:latin typeface="Consolas" panose="020B0609020204030204" pitchFamily="49" charset="0"/>
              </a:rPr>
              <a:t>for</a:t>
            </a:r>
            <a:r>
              <a:rPr lang="it-IT" sz="800" b="0" dirty="0">
                <a:solidFill>
                  <a:srgbClr val="D4D4D4"/>
                </a:solidFill>
                <a:effectLst/>
                <a:latin typeface="Consolas" panose="020B0609020204030204" pitchFamily="49" charset="0"/>
              </a:rPr>
              <a:t>(</a:t>
            </a:r>
            <a:r>
              <a:rPr lang="it-IT" sz="800" b="0" dirty="0">
                <a:solidFill>
                  <a:srgbClr val="569CD6"/>
                </a:solidFill>
                <a:effectLst/>
                <a:latin typeface="Consolas" panose="020B0609020204030204" pitchFamily="49" charset="0"/>
              </a:rPr>
              <a:t>let</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comp</a:t>
            </a:r>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in</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contenuti</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C586C0"/>
                </a:solidFill>
                <a:effectLst/>
                <a:latin typeface="Consolas" panose="020B0609020204030204" pitchFamily="49" charset="0"/>
              </a:rPr>
              <a:t>if</a:t>
            </a:r>
            <a:r>
              <a:rPr lang="it-IT" sz="800" b="0" dirty="0">
                <a:solidFill>
                  <a:srgbClr val="D4D4D4"/>
                </a:solidFill>
                <a:effectLst/>
                <a:latin typeface="Consolas" panose="020B0609020204030204" pitchFamily="49" charset="0"/>
              </a:rPr>
              <a:t>(</a:t>
            </a:r>
            <a:r>
              <a:rPr lang="it-IT" sz="800" b="0" dirty="0" err="1">
                <a:solidFill>
                  <a:srgbClr val="4FC1FF"/>
                </a:solidFill>
                <a:effectLst/>
                <a:latin typeface="Consolas" panose="020B0609020204030204" pitchFamily="49" charset="0"/>
              </a:rPr>
              <a:t>bigitem</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dataset</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item</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comp</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item</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classList</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add</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a:t>
            </a:r>
            <a:r>
              <a:rPr lang="it-IT" sz="800" b="0" dirty="0" err="1">
                <a:solidFill>
                  <a:srgbClr val="CE9178"/>
                </a:solidFill>
                <a:effectLst/>
                <a:latin typeface="Consolas" panose="020B0609020204030204" pitchFamily="49" charset="0"/>
              </a:rPr>
              <a:t>nochart</a:t>
            </a:r>
            <a:r>
              <a:rPr lang="it-IT" sz="800" b="0" dirty="0">
                <a:solidFill>
                  <a:srgbClr val="CE9178"/>
                </a:solidFill>
                <a:effectLst/>
                <a:latin typeface="Consolas" panose="020B0609020204030204" pitchFamily="49" charset="0"/>
              </a:rPr>
              <a: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area</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createElement</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'div'</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cart</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appendChild</a:t>
            </a:r>
            <a:r>
              <a:rPr lang="it-IT" sz="800" b="0" dirty="0">
                <a:solidFill>
                  <a:srgbClr val="D4D4D4"/>
                </a:solidFill>
                <a:effectLst/>
                <a:latin typeface="Consolas" panose="020B0609020204030204" pitchFamily="49" charset="0"/>
              </a:rPr>
              <a:t>(</a:t>
            </a:r>
            <a:r>
              <a:rPr lang="it-IT" sz="800" b="0" dirty="0">
                <a:solidFill>
                  <a:srgbClr val="4FC1FF"/>
                </a:solidFill>
                <a:effectLst/>
                <a:latin typeface="Consolas" panose="020B0609020204030204" pitchFamily="49" charset="0"/>
              </a:rPr>
              <a:t>area</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newTitle</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createElement</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'p'</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newImg</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createElement</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a:t>
            </a:r>
            <a:r>
              <a:rPr lang="it-IT" sz="800" b="0" dirty="0" err="1">
                <a:solidFill>
                  <a:srgbClr val="CE9178"/>
                </a:solidFill>
                <a:effectLst/>
                <a:latin typeface="Consolas" panose="020B0609020204030204" pitchFamily="49" charset="0"/>
              </a:rPr>
              <a:t>img</a:t>
            </a:r>
            <a:r>
              <a:rPr lang="it-IT" sz="800" b="0" dirty="0">
                <a:solidFill>
                  <a:srgbClr val="CE9178"/>
                </a:solidFill>
                <a:effectLst/>
                <a:latin typeface="Consolas" panose="020B0609020204030204" pitchFamily="49" charset="0"/>
              </a:rPr>
              <a: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button3</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createElement</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'button'</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newTitle</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textContent</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contenuti</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comp</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titolo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newImg</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src</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contenuti</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comp</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immagine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button3</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innerText</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'rimuovi'</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area</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appendChild</a:t>
            </a:r>
            <a:r>
              <a:rPr lang="it-IT" sz="800" b="0" dirty="0">
                <a:solidFill>
                  <a:srgbClr val="D4D4D4"/>
                </a:solidFill>
                <a:effectLst/>
                <a:latin typeface="Consolas" panose="020B0609020204030204" pitchFamily="49" charset="0"/>
              </a:rPr>
              <a:t>(</a:t>
            </a:r>
            <a:r>
              <a:rPr lang="it-IT" sz="800" b="0" dirty="0">
                <a:solidFill>
                  <a:srgbClr val="4FC1FF"/>
                </a:solidFill>
                <a:effectLst/>
                <a:latin typeface="Consolas" panose="020B0609020204030204" pitchFamily="49" charset="0"/>
              </a:rPr>
              <a:t>newTitle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area</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appendChild</a:t>
            </a:r>
            <a:r>
              <a:rPr lang="it-IT" sz="800" b="0" dirty="0">
                <a:solidFill>
                  <a:srgbClr val="D4D4D4"/>
                </a:solidFill>
                <a:effectLst/>
                <a:latin typeface="Consolas" panose="020B0609020204030204" pitchFamily="49" charset="0"/>
              </a:rPr>
              <a:t>(</a:t>
            </a:r>
            <a:r>
              <a:rPr lang="it-IT" sz="800" b="0" dirty="0" err="1">
                <a:solidFill>
                  <a:srgbClr val="4FC1FF"/>
                </a:solidFill>
                <a:effectLst/>
                <a:latin typeface="Consolas" panose="020B0609020204030204" pitchFamily="49" charset="0"/>
              </a:rPr>
              <a:t>newImg</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area</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appendChild</a:t>
            </a:r>
            <a:r>
              <a:rPr lang="it-IT" sz="800" b="0" dirty="0">
                <a:solidFill>
                  <a:srgbClr val="D4D4D4"/>
                </a:solidFill>
                <a:effectLst/>
                <a:latin typeface="Consolas" panose="020B0609020204030204" pitchFamily="49" charset="0"/>
              </a:rPr>
              <a:t>(</a:t>
            </a:r>
            <a:r>
              <a:rPr lang="it-IT" sz="800" b="0" dirty="0">
                <a:solidFill>
                  <a:srgbClr val="4FC1FF"/>
                </a:solidFill>
                <a:effectLst/>
                <a:latin typeface="Consolas" panose="020B0609020204030204" pitchFamily="49" charset="0"/>
              </a:rPr>
              <a:t>button3</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button3</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addEventListener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err="1">
                <a:solidFill>
                  <a:srgbClr val="DCDCAA"/>
                </a:solidFill>
                <a:effectLst/>
                <a:latin typeface="Consolas" panose="020B0609020204030204" pitchFamily="49" charset="0"/>
              </a:rPr>
              <a:t>removeChart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p>
          <a:p>
            <a:r>
              <a:rPr lang="it-IT" sz="800" b="0" dirty="0">
                <a:solidFill>
                  <a:srgbClr val="D4D4D4"/>
                </a:solidFill>
                <a:effectLst/>
                <a:latin typeface="Consolas" panose="020B0609020204030204" pitchFamily="49" charset="0"/>
              </a:rPr>
              <a:t>    }</a:t>
            </a:r>
          </a:p>
          <a:p>
            <a:br>
              <a:rPr lang="it-IT" sz="800" b="0" dirty="0">
                <a:solidFill>
                  <a:srgbClr val="D4D4D4"/>
                </a:solidFill>
                <a:effectLst/>
                <a:latin typeface="Consolas" panose="020B0609020204030204" pitchFamily="49" charset="0"/>
              </a:rPr>
            </a:br>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carrello</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getElementById</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'carrello'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C586C0"/>
                </a:solidFill>
                <a:effectLst/>
                <a:latin typeface="Consolas" panose="020B0609020204030204" pitchFamily="49" charset="0"/>
              </a:rPr>
              <a:t>if</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card</a:t>
            </a:r>
            <a:r>
              <a:rPr lang="it-IT" sz="800" b="0" dirty="0">
                <a:solidFill>
                  <a:srgbClr val="D4D4D4"/>
                </a:solidFill>
                <a:effectLst/>
                <a:latin typeface="Consolas" panose="020B0609020204030204" pitchFamily="49" charset="0"/>
              </a:rPr>
              <a:t>==</a:t>
            </a:r>
            <a:r>
              <a:rPr lang="it-IT" sz="800" b="0" dirty="0">
                <a:solidFill>
                  <a:srgbClr val="B5CEA8"/>
                </a:solidFill>
                <a:effectLst/>
                <a:latin typeface="Consolas" panose="020B0609020204030204" pitchFamily="49" charset="0"/>
              </a:rPr>
              <a:t>0</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carrello</a:t>
            </a:r>
            <a:r>
              <a:rPr lang="it-IT" sz="800" b="0" dirty="0" err="1">
                <a:solidFill>
                  <a:srgbClr val="D4D4D4"/>
                </a:solidFill>
                <a:effectLst/>
                <a:latin typeface="Consolas" panose="020B0609020204030204" pitchFamily="49" charset="0"/>
              </a:rPr>
              <a:t>.</a:t>
            </a:r>
            <a:r>
              <a:rPr lang="it-IT" sz="800" b="0" dirty="0" err="1">
                <a:solidFill>
                  <a:srgbClr val="4FC1FF"/>
                </a:solidFill>
                <a:effectLst/>
                <a:latin typeface="Consolas" panose="020B0609020204030204" pitchFamily="49" charset="0"/>
              </a:rPr>
              <a:t>classList</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remove</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a:t>
            </a:r>
            <a:r>
              <a:rPr lang="it-IT" sz="800" b="0" dirty="0" err="1">
                <a:solidFill>
                  <a:srgbClr val="CE9178"/>
                </a:solidFill>
                <a:effectLst/>
                <a:latin typeface="Consolas" panose="020B0609020204030204" pitchFamily="49" charset="0"/>
              </a:rPr>
              <a:t>hidden</a:t>
            </a:r>
            <a:r>
              <a:rPr lang="it-IT" sz="800" b="0" dirty="0">
                <a:solidFill>
                  <a:srgbClr val="CE9178"/>
                </a:solidFill>
                <a:effectLst/>
                <a:latin typeface="Consolas" panose="020B0609020204030204" pitchFamily="49" charset="0"/>
              </a:rPr>
              <a: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carrello</a:t>
            </a:r>
            <a:r>
              <a:rPr lang="it-IT" sz="800" b="0" dirty="0" err="1">
                <a:solidFill>
                  <a:srgbClr val="D4D4D4"/>
                </a:solidFill>
                <a:effectLst/>
                <a:latin typeface="Consolas" panose="020B0609020204030204" pitchFamily="49" charset="0"/>
              </a:rPr>
              <a:t>.</a:t>
            </a:r>
            <a:r>
              <a:rPr lang="it-IT" sz="800" b="0" dirty="0" err="1">
                <a:solidFill>
                  <a:srgbClr val="4FC1FF"/>
                </a:solidFill>
                <a:effectLst/>
                <a:latin typeface="Consolas" panose="020B0609020204030204" pitchFamily="49" charset="0"/>
              </a:rPr>
              <a:t>classList</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add</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'show'</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p>
          <a:p>
            <a:br>
              <a:rPr lang="it-IT" sz="800" b="0" dirty="0">
                <a:solidFill>
                  <a:srgbClr val="D4D4D4"/>
                </a:solidFill>
                <a:effectLst/>
                <a:latin typeface="Consolas" panose="020B0609020204030204" pitchFamily="49" charset="0"/>
              </a:rPr>
            </a:b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card</a:t>
            </a:r>
            <a:r>
              <a:rPr lang="it-IT" sz="800" b="0" dirty="0">
                <a:solidFill>
                  <a:srgbClr val="D4D4D4"/>
                </a:solidFill>
                <a:effectLst/>
                <a:latin typeface="Consolas" panose="020B0609020204030204" pitchFamily="49" charset="0"/>
              </a:rPr>
              <a:t>++;</a:t>
            </a:r>
          </a:p>
          <a:p>
            <a:br>
              <a:rPr lang="it-IT" sz="800" b="0" dirty="0">
                <a:solidFill>
                  <a:srgbClr val="D4D4D4"/>
                </a:solidFill>
                <a:effectLst/>
                <a:latin typeface="Consolas" panose="020B0609020204030204" pitchFamily="49" charset="0"/>
              </a:rPr>
            </a:br>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item</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removeEventListener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err="1">
                <a:solidFill>
                  <a:srgbClr val="DCDCAA"/>
                </a:solidFill>
                <a:effectLst/>
                <a:latin typeface="Consolas" panose="020B0609020204030204" pitchFamily="49" charset="0"/>
              </a:rPr>
              <a:t>addChart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p>
          <a:p>
            <a:r>
              <a:rPr lang="it-IT" sz="800" b="0" dirty="0">
                <a:solidFill>
                  <a:srgbClr val="D4D4D4"/>
                </a:solidFill>
                <a:effectLst/>
                <a:latin typeface="Consolas" panose="020B0609020204030204" pitchFamily="49" charset="0"/>
              </a:rPr>
              <a:t>}</a:t>
            </a:r>
          </a:p>
          <a:p>
            <a:endParaRPr lang="it-IT" sz="800" b="0" dirty="0">
              <a:solidFill>
                <a:srgbClr val="D4D4D4"/>
              </a:solidFill>
              <a:effectLst/>
              <a:latin typeface="Consolas" panose="020B0609020204030204" pitchFamily="49" charset="0"/>
            </a:endParaRPr>
          </a:p>
        </p:txBody>
      </p:sp>
      <p:sp>
        <p:nvSpPr>
          <p:cNvPr id="7" name="Segnaposto contenuto 5">
            <a:extLst>
              <a:ext uri="{FF2B5EF4-FFF2-40B4-BE49-F238E27FC236}">
                <a16:creationId xmlns:a16="http://schemas.microsoft.com/office/drawing/2014/main" id="{7DEB0D6C-50E4-4814-BC84-2569EBCF91AC}"/>
              </a:ext>
            </a:extLst>
          </p:cNvPr>
          <p:cNvSpPr txBox="1">
            <a:spLocks/>
          </p:cNvSpPr>
          <p:nvPr/>
        </p:nvSpPr>
        <p:spPr>
          <a:xfrm>
            <a:off x="3908928" y="2441702"/>
            <a:ext cx="772972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sp>
        <p:nvSpPr>
          <p:cNvPr id="9" name="Segnaposto contenuto 5">
            <a:extLst>
              <a:ext uri="{FF2B5EF4-FFF2-40B4-BE49-F238E27FC236}">
                <a16:creationId xmlns:a16="http://schemas.microsoft.com/office/drawing/2014/main" id="{035C944C-9E01-43E7-93F9-515285533AA8}"/>
              </a:ext>
            </a:extLst>
          </p:cNvPr>
          <p:cNvSpPr txBox="1">
            <a:spLocks/>
          </p:cNvSpPr>
          <p:nvPr/>
        </p:nvSpPr>
        <p:spPr>
          <a:xfrm>
            <a:off x="1954546" y="2722176"/>
            <a:ext cx="346193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pic>
        <p:nvPicPr>
          <p:cNvPr id="3" name="Immagine 2">
            <a:extLst>
              <a:ext uri="{FF2B5EF4-FFF2-40B4-BE49-F238E27FC236}">
                <a16:creationId xmlns:a16="http://schemas.microsoft.com/office/drawing/2014/main" id="{7D4E0989-3170-4C04-B0DA-ED35EE44C635}"/>
              </a:ext>
            </a:extLst>
          </p:cNvPr>
          <p:cNvPicPr>
            <a:picLocks noChangeAspect="1"/>
          </p:cNvPicPr>
          <p:nvPr/>
        </p:nvPicPr>
        <p:blipFill>
          <a:blip r:embed="rId2"/>
          <a:stretch>
            <a:fillRect/>
          </a:stretch>
        </p:blipFill>
        <p:spPr>
          <a:xfrm>
            <a:off x="4983556" y="1743184"/>
            <a:ext cx="6879686" cy="3503369"/>
          </a:xfrm>
          <a:prstGeom prst="rect">
            <a:avLst/>
          </a:prstGeom>
        </p:spPr>
      </p:pic>
    </p:spTree>
    <p:extLst>
      <p:ext uri="{BB962C8B-B14F-4D97-AF65-F5344CB8AC3E}">
        <p14:creationId xmlns:p14="http://schemas.microsoft.com/office/powerpoint/2010/main" val="64435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 name="Titolo 4">
            <a:extLst>
              <a:ext uri="{FF2B5EF4-FFF2-40B4-BE49-F238E27FC236}">
                <a16:creationId xmlns:a16="http://schemas.microsoft.com/office/drawing/2014/main" id="{538588D4-0C40-4BD9-9BFB-A3FB8625EB06}"/>
              </a:ext>
            </a:extLst>
          </p:cNvPr>
          <p:cNvSpPr>
            <a:spLocks noGrp="1"/>
          </p:cNvSpPr>
          <p:nvPr>
            <p:ph type="title"/>
          </p:nvPr>
        </p:nvSpPr>
        <p:spPr>
          <a:xfrm>
            <a:off x="1093944" y="225862"/>
            <a:ext cx="2341780" cy="1200327"/>
          </a:xfrm>
          <a:noFill/>
          <a:ln>
            <a:solidFill>
              <a:schemeClr val="bg1"/>
            </a:solidFill>
          </a:ln>
        </p:spPr>
        <p:txBody>
          <a:bodyPr vert="horz" wrap="square" lIns="182880" tIns="182880" rIns="182880" bIns="182880" rtlCol="0" anchor="ctr">
            <a:normAutofit/>
          </a:bodyPr>
          <a:lstStyle/>
          <a:p>
            <a:r>
              <a:rPr lang="en-US" dirty="0">
                <a:solidFill>
                  <a:schemeClr val="bg1"/>
                </a:solidFill>
              </a:rPr>
              <a:t>Carrello</a:t>
            </a:r>
          </a:p>
        </p:txBody>
      </p:sp>
      <p:sp>
        <p:nvSpPr>
          <p:cNvPr id="12" name="CasellaDiTesto 11">
            <a:extLst>
              <a:ext uri="{FF2B5EF4-FFF2-40B4-BE49-F238E27FC236}">
                <a16:creationId xmlns:a16="http://schemas.microsoft.com/office/drawing/2014/main" id="{2E0B96C2-01BA-4173-9C45-6AFE68F58806}"/>
              </a:ext>
            </a:extLst>
          </p:cNvPr>
          <p:cNvSpPr txBox="1"/>
          <p:nvPr/>
        </p:nvSpPr>
        <p:spPr>
          <a:xfrm>
            <a:off x="127439" y="2526110"/>
            <a:ext cx="4274790" cy="2819096"/>
          </a:xfrm>
          <a:prstGeom prst="rect">
            <a:avLst/>
          </a:prstGeom>
        </p:spPr>
        <p:txBody>
          <a:bodyPr vert="horz" lIns="91440" tIns="45720" rIns="91440" bIns="45720" rtlCol="0">
            <a:noAutofit/>
          </a:bodyPr>
          <a:lstStyle/>
          <a:p>
            <a:r>
              <a:rPr lang="it-IT" sz="1000" b="0" dirty="0">
                <a:solidFill>
                  <a:srgbClr val="569CD6"/>
                </a:solidFill>
                <a:effectLst/>
                <a:latin typeface="Consolas" panose="020B0609020204030204" pitchFamily="49" charset="0"/>
              </a:rPr>
              <a:t>function</a:t>
            </a:r>
            <a:r>
              <a:rPr lang="it-IT" sz="1000" b="0" dirty="0">
                <a:solidFill>
                  <a:srgbClr val="D4D4D4"/>
                </a:solidFill>
                <a:effectLst/>
                <a:latin typeface="Consolas" panose="020B0609020204030204" pitchFamily="49" charset="0"/>
              </a:rPr>
              <a:t> </a:t>
            </a:r>
            <a:r>
              <a:rPr lang="it-IT" sz="1000" b="0" dirty="0" err="1">
                <a:solidFill>
                  <a:srgbClr val="DCDCAA"/>
                </a:solidFill>
                <a:effectLst/>
                <a:latin typeface="Consolas" panose="020B0609020204030204" pitchFamily="49" charset="0"/>
              </a:rPr>
              <a:t>removeChart</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event</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const</a:t>
            </a:r>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item</a:t>
            </a:r>
            <a:r>
              <a:rPr lang="it-IT" sz="1000" b="0" dirty="0">
                <a:solidFill>
                  <a:srgbClr val="D4D4D4"/>
                </a:solidFill>
                <a:effectLst/>
                <a:latin typeface="Consolas" panose="020B0609020204030204" pitchFamily="49" charset="0"/>
              </a:rPr>
              <a:t> = </a:t>
            </a:r>
            <a:r>
              <a:rPr lang="it-IT" sz="1000" b="0" dirty="0">
                <a:solidFill>
                  <a:srgbClr val="9CDCFE"/>
                </a:solidFill>
                <a:effectLst/>
                <a:latin typeface="Consolas" panose="020B0609020204030204" pitchFamily="49" charset="0"/>
              </a:rPr>
              <a:t>event</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currentTarget</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const</a:t>
            </a:r>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container</a:t>
            </a:r>
            <a:r>
              <a:rPr lang="it-IT" sz="1000" b="0" dirty="0">
                <a:solidFill>
                  <a:srgbClr val="D4D4D4"/>
                </a:solidFill>
                <a:effectLst/>
                <a:latin typeface="Consolas" panose="020B0609020204030204" pitchFamily="49" charset="0"/>
              </a:rPr>
              <a:t> = </a:t>
            </a:r>
            <a:r>
              <a:rPr lang="it-IT" sz="1000" b="0" dirty="0" err="1">
                <a:solidFill>
                  <a:srgbClr val="4FC1FF"/>
                </a:solidFill>
                <a:effectLst/>
                <a:latin typeface="Consolas" panose="020B0609020204030204" pitchFamily="49" charset="0"/>
              </a:rPr>
              <a:t>item</a:t>
            </a:r>
            <a:r>
              <a:rPr lang="it-IT" sz="1000" b="0" dirty="0" err="1">
                <a:solidFill>
                  <a:srgbClr val="D4D4D4"/>
                </a:solidFill>
                <a:effectLst/>
                <a:latin typeface="Consolas" panose="020B0609020204030204" pitchFamily="49" charset="0"/>
              </a:rPr>
              <a:t>.</a:t>
            </a:r>
            <a:r>
              <a:rPr lang="it-IT" sz="1000" b="0" dirty="0" err="1">
                <a:solidFill>
                  <a:srgbClr val="9CDCFE"/>
                </a:solidFill>
                <a:effectLst/>
                <a:latin typeface="Consolas" panose="020B0609020204030204" pitchFamily="49" charset="0"/>
              </a:rPr>
              <a:t>parentNode</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const</a:t>
            </a:r>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chart</a:t>
            </a:r>
            <a:r>
              <a:rPr lang="it-IT" sz="1000" b="0" dirty="0">
                <a:solidFill>
                  <a:srgbClr val="D4D4D4"/>
                </a:solidFill>
                <a:effectLst/>
                <a:latin typeface="Consolas" panose="020B0609020204030204" pitchFamily="49" charset="0"/>
              </a:rPr>
              <a:t> = </a:t>
            </a:r>
            <a:r>
              <a:rPr lang="it-IT" sz="1000" b="0" dirty="0">
                <a:solidFill>
                  <a:srgbClr val="9CDCFE"/>
                </a:solidFill>
                <a:effectLst/>
                <a:latin typeface="Consolas" panose="020B0609020204030204" pitchFamily="49" charset="0"/>
              </a:rPr>
              <a:t>document</a:t>
            </a:r>
            <a:r>
              <a:rPr lang="it-IT" sz="1000" b="0" dirty="0">
                <a:solidFill>
                  <a:srgbClr val="D4D4D4"/>
                </a:solidFill>
                <a:effectLst/>
                <a:latin typeface="Consolas" panose="020B0609020204030204" pitchFamily="49" charset="0"/>
              </a:rPr>
              <a:t>.</a:t>
            </a:r>
            <a:r>
              <a:rPr lang="it-IT" sz="1000" b="0" dirty="0">
                <a:solidFill>
                  <a:srgbClr val="DCDCAA"/>
                </a:solidFill>
                <a:effectLst/>
                <a:latin typeface="Consolas" panose="020B0609020204030204" pitchFamily="49" charset="0"/>
              </a:rPr>
              <a:t>getElementById</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'elementi'</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const</a:t>
            </a:r>
            <a:r>
              <a:rPr lang="it-IT" sz="1000" b="0" dirty="0">
                <a:solidFill>
                  <a:srgbClr val="D4D4D4"/>
                </a:solidFill>
                <a:effectLst/>
                <a:latin typeface="Consolas" panose="020B0609020204030204" pitchFamily="49" charset="0"/>
              </a:rPr>
              <a:t> </a:t>
            </a:r>
            <a:r>
              <a:rPr lang="it-IT" sz="1000" b="0" dirty="0" err="1">
                <a:solidFill>
                  <a:srgbClr val="4FC1FF"/>
                </a:solidFill>
                <a:effectLst/>
                <a:latin typeface="Consolas" panose="020B0609020204030204" pitchFamily="49" charset="0"/>
              </a:rPr>
              <a:t>cont</a:t>
            </a:r>
            <a:r>
              <a:rPr lang="it-IT" sz="1000" b="0" dirty="0">
                <a:solidFill>
                  <a:srgbClr val="D4D4D4"/>
                </a:solidFill>
                <a:effectLst/>
                <a:latin typeface="Consolas" panose="020B0609020204030204" pitchFamily="49" charset="0"/>
              </a:rPr>
              <a:t>=</a:t>
            </a:r>
            <a:r>
              <a:rPr lang="it-IT" sz="1000" b="0" dirty="0" err="1">
                <a:solidFill>
                  <a:srgbClr val="4FC1FF"/>
                </a:solidFill>
                <a:effectLst/>
                <a:latin typeface="Consolas" panose="020B0609020204030204" pitchFamily="49" charset="0"/>
              </a:rPr>
              <a:t>chart</a:t>
            </a:r>
            <a:r>
              <a:rPr lang="it-IT" sz="1000" b="0" dirty="0" err="1">
                <a:solidFill>
                  <a:srgbClr val="D4D4D4"/>
                </a:solidFill>
                <a:effectLst/>
                <a:latin typeface="Consolas" panose="020B0609020204030204" pitchFamily="49" charset="0"/>
              </a:rPr>
              <a:t>.</a:t>
            </a:r>
            <a:r>
              <a:rPr lang="it-IT" sz="1000" b="0" dirty="0" err="1">
                <a:solidFill>
                  <a:srgbClr val="4FC1FF"/>
                </a:solidFill>
                <a:effectLst/>
                <a:latin typeface="Consolas" panose="020B0609020204030204" pitchFamily="49" charset="0"/>
              </a:rPr>
              <a:t>parentNode</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let</a:t>
            </a:r>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title</a:t>
            </a:r>
            <a:r>
              <a:rPr lang="it-IT" sz="1000" b="0" dirty="0">
                <a:solidFill>
                  <a:srgbClr val="D4D4D4"/>
                </a:solidFill>
                <a:effectLst/>
                <a:latin typeface="Consolas" panose="020B0609020204030204" pitchFamily="49" charset="0"/>
              </a:rPr>
              <a:t>=</a:t>
            </a:r>
            <a:r>
              <a:rPr lang="it-IT" sz="1000" b="0" dirty="0">
                <a:solidFill>
                  <a:srgbClr val="4FC1FF"/>
                </a:solidFill>
                <a:effectLst/>
                <a:latin typeface="Consolas" panose="020B0609020204030204" pitchFamily="49" charset="0"/>
              </a:rPr>
              <a:t>container</a:t>
            </a:r>
            <a:r>
              <a:rPr lang="it-IT" sz="1000" b="0" dirty="0">
                <a:solidFill>
                  <a:srgbClr val="D4D4D4"/>
                </a:solidFill>
                <a:effectLst/>
                <a:latin typeface="Consolas" panose="020B0609020204030204" pitchFamily="49" charset="0"/>
              </a:rPr>
              <a:t>.</a:t>
            </a:r>
            <a:r>
              <a:rPr lang="it-IT" sz="1000" b="0" dirty="0">
                <a:solidFill>
                  <a:srgbClr val="DCDCAA"/>
                </a:solidFill>
                <a:effectLst/>
                <a:latin typeface="Consolas" panose="020B0609020204030204" pitchFamily="49" charset="0"/>
              </a:rPr>
              <a:t>querySelector</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'p'</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const</a:t>
            </a:r>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txt</a:t>
            </a:r>
            <a:r>
              <a:rPr lang="it-IT" sz="1000" b="0" dirty="0">
                <a:solidFill>
                  <a:srgbClr val="D4D4D4"/>
                </a:solidFill>
                <a:effectLst/>
                <a:latin typeface="Consolas" panose="020B0609020204030204" pitchFamily="49" charset="0"/>
              </a:rPr>
              <a:t>=</a:t>
            </a:r>
            <a:r>
              <a:rPr lang="it-IT" sz="1000" b="0" dirty="0" err="1">
                <a:solidFill>
                  <a:srgbClr val="9CDCFE"/>
                </a:solidFill>
                <a:effectLst/>
                <a:latin typeface="Consolas" panose="020B0609020204030204" pitchFamily="49" charset="0"/>
              </a:rPr>
              <a:t>title</a:t>
            </a:r>
            <a:r>
              <a:rPr lang="it-IT" sz="1000" b="0" dirty="0" err="1">
                <a:solidFill>
                  <a:srgbClr val="D4D4D4"/>
                </a:solidFill>
                <a:effectLst/>
                <a:latin typeface="Consolas" panose="020B0609020204030204" pitchFamily="49" charset="0"/>
              </a:rPr>
              <a:t>.</a:t>
            </a:r>
            <a:r>
              <a:rPr lang="it-IT" sz="1000" b="0" dirty="0" err="1">
                <a:solidFill>
                  <a:srgbClr val="9CDCFE"/>
                </a:solidFill>
                <a:effectLst/>
                <a:latin typeface="Consolas" panose="020B0609020204030204" pitchFamily="49" charset="0"/>
              </a:rPr>
              <a:t>textContent</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const</a:t>
            </a:r>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items</a:t>
            </a:r>
            <a:r>
              <a:rPr lang="it-IT" sz="1000" b="0" dirty="0">
                <a:solidFill>
                  <a:srgbClr val="D4D4D4"/>
                </a:solidFill>
                <a:effectLst/>
                <a:latin typeface="Consolas" panose="020B0609020204030204" pitchFamily="49" charset="0"/>
              </a:rPr>
              <a:t> = </a:t>
            </a:r>
            <a:r>
              <a:rPr lang="it-IT" sz="1000" b="0" dirty="0">
                <a:solidFill>
                  <a:srgbClr val="9CDCFE"/>
                </a:solidFill>
                <a:effectLst/>
                <a:latin typeface="Consolas" panose="020B0609020204030204" pitchFamily="49" charset="0"/>
              </a:rPr>
              <a:t>document</a:t>
            </a:r>
            <a:r>
              <a:rPr lang="it-IT" sz="1000" b="0" dirty="0">
                <a:solidFill>
                  <a:srgbClr val="D4D4D4"/>
                </a:solidFill>
                <a:effectLst/>
                <a:latin typeface="Consolas" panose="020B0609020204030204" pitchFamily="49" charset="0"/>
              </a:rPr>
              <a:t>.</a:t>
            </a:r>
            <a:r>
              <a:rPr lang="it-IT" sz="1000" b="0" dirty="0">
                <a:solidFill>
                  <a:srgbClr val="DCDCAA"/>
                </a:solidFill>
                <a:effectLst/>
                <a:latin typeface="Consolas" panose="020B0609020204030204" pitchFamily="49" charset="0"/>
              </a:rPr>
              <a:t>querySelectorAll</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'.item'</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C586C0"/>
                </a:solidFill>
                <a:effectLst/>
                <a:latin typeface="Consolas" panose="020B0609020204030204" pitchFamily="49" charset="0"/>
              </a:rPr>
              <a:t>for</a:t>
            </a:r>
            <a:r>
              <a:rPr lang="it-IT" sz="1000" b="0" dirty="0">
                <a:solidFill>
                  <a:srgbClr val="D4D4D4"/>
                </a:solidFill>
                <a:effectLst/>
                <a:latin typeface="Consolas" panose="020B0609020204030204" pitchFamily="49" charset="0"/>
              </a:rPr>
              <a:t>(</a:t>
            </a:r>
            <a:r>
              <a:rPr lang="it-IT" sz="1000" b="0" dirty="0">
                <a:solidFill>
                  <a:srgbClr val="569CD6"/>
                </a:solidFill>
                <a:effectLst/>
                <a:latin typeface="Consolas" panose="020B0609020204030204" pitchFamily="49" charset="0"/>
              </a:rPr>
              <a:t>let</a:t>
            </a:r>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i</a:t>
            </a:r>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of</a:t>
            </a:r>
            <a:r>
              <a:rPr lang="it-IT" sz="1000" b="0" dirty="0">
                <a:solidFill>
                  <a:srgbClr val="D4D4D4"/>
                </a:solidFill>
                <a:effectLst/>
                <a:latin typeface="Consolas" panose="020B0609020204030204" pitchFamily="49" charset="0"/>
              </a:rPr>
              <a:t> </a:t>
            </a:r>
            <a:r>
              <a:rPr lang="it-IT" sz="1000" b="0" dirty="0">
                <a:solidFill>
                  <a:srgbClr val="4FC1FF"/>
                </a:solidFill>
                <a:effectLst/>
                <a:latin typeface="Consolas" panose="020B0609020204030204" pitchFamily="49" charset="0"/>
              </a:rPr>
              <a:t>items</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C586C0"/>
                </a:solidFill>
                <a:effectLst/>
                <a:latin typeface="Consolas" panose="020B0609020204030204" pitchFamily="49" charset="0"/>
              </a:rPr>
              <a:t>if</a:t>
            </a:r>
            <a:r>
              <a:rPr lang="it-IT" sz="1000" b="0" dirty="0">
                <a:solidFill>
                  <a:srgbClr val="D4D4D4"/>
                </a:solidFill>
                <a:effectLst/>
                <a:latin typeface="Consolas" panose="020B0609020204030204" pitchFamily="49" charset="0"/>
              </a:rPr>
              <a:t>(</a:t>
            </a:r>
            <a:r>
              <a:rPr lang="it-IT" sz="1000" b="0" dirty="0" err="1">
                <a:solidFill>
                  <a:srgbClr val="9CDCFE"/>
                </a:solidFill>
                <a:effectLst/>
                <a:latin typeface="Consolas" panose="020B0609020204030204" pitchFamily="49" charset="0"/>
              </a:rPr>
              <a:t>i</a:t>
            </a:r>
            <a:r>
              <a:rPr lang="it-IT" sz="1000" b="0" dirty="0" err="1">
                <a:solidFill>
                  <a:srgbClr val="D4D4D4"/>
                </a:solidFill>
                <a:effectLst/>
                <a:latin typeface="Consolas" panose="020B0609020204030204" pitchFamily="49" charset="0"/>
              </a:rPr>
              <a:t>.</a:t>
            </a:r>
            <a:r>
              <a:rPr lang="it-IT" sz="1000" b="0" dirty="0" err="1">
                <a:solidFill>
                  <a:srgbClr val="DCDCAA"/>
                </a:solidFill>
                <a:effectLst/>
                <a:latin typeface="Consolas" panose="020B0609020204030204" pitchFamily="49" charset="0"/>
              </a:rPr>
              <a:t>querySelector</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'h1'</a:t>
            </a:r>
            <a:r>
              <a:rPr lang="it-IT" sz="1000" b="0" dirty="0">
                <a:solidFill>
                  <a:srgbClr val="D4D4D4"/>
                </a:solidFill>
                <a:effectLst/>
                <a:latin typeface="Consolas" panose="020B0609020204030204" pitchFamily="49" charset="0"/>
              </a:rPr>
              <a:t>).</a:t>
            </a:r>
            <a:r>
              <a:rPr lang="it-IT" sz="1000" b="0" dirty="0" err="1">
                <a:solidFill>
                  <a:srgbClr val="9CDCFE"/>
                </a:solidFill>
                <a:effectLst/>
                <a:latin typeface="Consolas" panose="020B0609020204030204" pitchFamily="49" charset="0"/>
              </a:rPr>
              <a:t>textContent</a:t>
            </a:r>
            <a:r>
              <a:rPr lang="it-IT" sz="1000" b="0" dirty="0">
                <a:solidFill>
                  <a:srgbClr val="D4D4D4"/>
                </a:solidFill>
                <a:effectLst/>
                <a:latin typeface="Consolas" panose="020B0609020204030204" pitchFamily="49" charset="0"/>
              </a:rPr>
              <a:t>===</a:t>
            </a:r>
            <a:r>
              <a:rPr lang="it-IT" sz="1000" b="0" dirty="0">
                <a:solidFill>
                  <a:srgbClr val="4FC1FF"/>
                </a:solidFill>
                <a:effectLst/>
                <a:latin typeface="Consolas" panose="020B0609020204030204" pitchFamily="49" charset="0"/>
              </a:rPr>
              <a:t>txt</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569CD6"/>
                </a:solidFill>
                <a:effectLst/>
                <a:latin typeface="Consolas" panose="020B0609020204030204" pitchFamily="49" charset="0"/>
              </a:rPr>
              <a:t>const</a:t>
            </a:r>
            <a:r>
              <a:rPr lang="it-IT" sz="1000" b="0" dirty="0">
                <a:solidFill>
                  <a:srgbClr val="D4D4D4"/>
                </a:solidFill>
                <a:effectLst/>
                <a:latin typeface="Consolas" panose="020B0609020204030204" pitchFamily="49" charset="0"/>
              </a:rPr>
              <a:t> </a:t>
            </a:r>
            <a:r>
              <a:rPr lang="it-IT" sz="1000" b="0" dirty="0" err="1">
                <a:solidFill>
                  <a:srgbClr val="4FC1FF"/>
                </a:solidFill>
                <a:effectLst/>
                <a:latin typeface="Consolas" panose="020B0609020204030204" pitchFamily="49" charset="0"/>
              </a:rPr>
              <a:t>but</a:t>
            </a:r>
            <a:r>
              <a:rPr lang="it-IT" sz="1000" b="0" dirty="0">
                <a:solidFill>
                  <a:srgbClr val="D4D4D4"/>
                </a:solidFill>
                <a:effectLst/>
                <a:latin typeface="Consolas" panose="020B0609020204030204" pitchFamily="49" charset="0"/>
              </a:rPr>
              <a:t>=</a:t>
            </a:r>
            <a:r>
              <a:rPr lang="it-IT" sz="1000" b="0" dirty="0" err="1">
                <a:solidFill>
                  <a:srgbClr val="9CDCFE"/>
                </a:solidFill>
                <a:effectLst/>
                <a:latin typeface="Consolas" panose="020B0609020204030204" pitchFamily="49" charset="0"/>
              </a:rPr>
              <a:t>i</a:t>
            </a:r>
            <a:r>
              <a:rPr lang="it-IT" sz="1000" b="0" dirty="0" err="1">
                <a:solidFill>
                  <a:srgbClr val="D4D4D4"/>
                </a:solidFill>
                <a:effectLst/>
                <a:latin typeface="Consolas" panose="020B0609020204030204" pitchFamily="49" charset="0"/>
              </a:rPr>
              <a:t>.</a:t>
            </a:r>
            <a:r>
              <a:rPr lang="it-IT" sz="1000" b="0" dirty="0" err="1">
                <a:solidFill>
                  <a:srgbClr val="DCDCAA"/>
                </a:solidFill>
                <a:effectLst/>
                <a:latin typeface="Consolas" panose="020B0609020204030204" pitchFamily="49" charset="0"/>
              </a:rPr>
              <a:t>querySelector</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'.button2'</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4FC1FF"/>
                </a:solidFill>
                <a:effectLst/>
                <a:latin typeface="Consolas" panose="020B0609020204030204" pitchFamily="49" charset="0"/>
              </a:rPr>
              <a:t>but</a:t>
            </a:r>
            <a:r>
              <a:rPr lang="it-IT" sz="1000" b="0" dirty="0" err="1">
                <a:solidFill>
                  <a:srgbClr val="D4D4D4"/>
                </a:solidFill>
                <a:effectLst/>
                <a:latin typeface="Consolas" panose="020B0609020204030204" pitchFamily="49" charset="0"/>
              </a:rPr>
              <a:t>.</a:t>
            </a:r>
            <a:r>
              <a:rPr lang="it-IT" sz="1000" b="0" dirty="0" err="1">
                <a:solidFill>
                  <a:srgbClr val="4FC1FF"/>
                </a:solidFill>
                <a:effectLst/>
                <a:latin typeface="Consolas" panose="020B0609020204030204" pitchFamily="49" charset="0"/>
              </a:rPr>
              <a:t>classList</a:t>
            </a:r>
            <a:r>
              <a:rPr lang="it-IT" sz="1000" b="0" dirty="0" err="1">
                <a:solidFill>
                  <a:srgbClr val="D4D4D4"/>
                </a:solidFill>
                <a:effectLst/>
                <a:latin typeface="Consolas" panose="020B0609020204030204" pitchFamily="49" charset="0"/>
              </a:rPr>
              <a:t>.</a:t>
            </a:r>
            <a:r>
              <a:rPr lang="it-IT" sz="1000" b="0" dirty="0" err="1">
                <a:solidFill>
                  <a:srgbClr val="DCDCAA"/>
                </a:solidFill>
                <a:effectLst/>
                <a:latin typeface="Consolas" panose="020B0609020204030204" pitchFamily="49" charset="0"/>
              </a:rPr>
              <a:t>remove</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a:t>
            </a:r>
            <a:r>
              <a:rPr lang="it-IT" sz="1000" b="0" dirty="0" err="1">
                <a:solidFill>
                  <a:srgbClr val="CE9178"/>
                </a:solidFill>
                <a:effectLst/>
                <a:latin typeface="Consolas" panose="020B0609020204030204" pitchFamily="49" charset="0"/>
              </a:rPr>
              <a:t>nochart</a:t>
            </a:r>
            <a:r>
              <a:rPr lang="it-IT" sz="1000" b="0" dirty="0">
                <a:solidFill>
                  <a:srgbClr val="CE9178"/>
                </a:solidFill>
                <a:effectLst/>
                <a:latin typeface="Consolas" panose="020B0609020204030204" pitchFamily="49" charset="0"/>
              </a:rPr>
              <a:t>'</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4FC1FF"/>
                </a:solidFill>
                <a:effectLst/>
                <a:latin typeface="Consolas" panose="020B0609020204030204" pitchFamily="49" charset="0"/>
              </a:rPr>
              <a:t>but</a:t>
            </a:r>
            <a:r>
              <a:rPr lang="it-IT" sz="1000" b="0" dirty="0" err="1">
                <a:solidFill>
                  <a:srgbClr val="D4D4D4"/>
                </a:solidFill>
                <a:effectLst/>
                <a:latin typeface="Consolas" panose="020B0609020204030204" pitchFamily="49" charset="0"/>
              </a:rPr>
              <a:t>.</a:t>
            </a:r>
            <a:r>
              <a:rPr lang="it-IT" sz="1000" b="0" dirty="0" err="1">
                <a:solidFill>
                  <a:srgbClr val="DCDCAA"/>
                </a:solidFill>
                <a:effectLst/>
                <a:latin typeface="Consolas" panose="020B0609020204030204" pitchFamily="49" charset="0"/>
              </a:rPr>
              <a:t>addEventListener</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'click'</a:t>
            </a:r>
            <a:r>
              <a:rPr lang="it-IT" sz="1000" b="0" dirty="0">
                <a:solidFill>
                  <a:srgbClr val="D4D4D4"/>
                </a:solidFill>
                <a:effectLst/>
                <a:latin typeface="Consolas" panose="020B0609020204030204" pitchFamily="49" charset="0"/>
              </a:rPr>
              <a:t>, </a:t>
            </a:r>
            <a:r>
              <a:rPr lang="it-IT" sz="1000" b="0" dirty="0" err="1">
                <a:solidFill>
                  <a:srgbClr val="DCDCAA"/>
                </a:solidFill>
                <a:effectLst/>
                <a:latin typeface="Consolas" panose="020B0609020204030204" pitchFamily="49" charset="0"/>
              </a:rPr>
              <a:t>addChart</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p>
          <a:p>
            <a:r>
              <a:rPr lang="it-IT" sz="1000" b="0" dirty="0">
                <a:solidFill>
                  <a:srgbClr val="D4D4D4"/>
                </a:solidFill>
                <a:effectLst/>
                <a:latin typeface="Consolas" panose="020B0609020204030204" pitchFamily="49" charset="0"/>
              </a:rPr>
              <a:t>    }  </a:t>
            </a:r>
          </a:p>
          <a:p>
            <a:r>
              <a:rPr lang="it-IT" sz="1000" b="0" dirty="0">
                <a:solidFill>
                  <a:srgbClr val="D4D4D4"/>
                </a:solidFill>
                <a:effectLst/>
                <a:latin typeface="Consolas" panose="020B0609020204030204" pitchFamily="49" charset="0"/>
              </a:rPr>
              <a:t>    </a:t>
            </a:r>
            <a:r>
              <a:rPr lang="it-IT" sz="1000" b="0" dirty="0" err="1">
                <a:solidFill>
                  <a:srgbClr val="4FC1FF"/>
                </a:solidFill>
                <a:effectLst/>
                <a:latin typeface="Consolas" panose="020B0609020204030204" pitchFamily="49" charset="0"/>
              </a:rPr>
              <a:t>container</a:t>
            </a:r>
            <a:r>
              <a:rPr lang="it-IT" sz="1000" b="0" dirty="0" err="1">
                <a:solidFill>
                  <a:srgbClr val="D4D4D4"/>
                </a:solidFill>
                <a:effectLst/>
                <a:latin typeface="Consolas" panose="020B0609020204030204" pitchFamily="49" charset="0"/>
              </a:rPr>
              <a:t>.</a:t>
            </a:r>
            <a:r>
              <a:rPr lang="it-IT" sz="1000" b="0" dirty="0" err="1">
                <a:solidFill>
                  <a:srgbClr val="DCDCAA"/>
                </a:solidFill>
                <a:effectLst/>
                <a:latin typeface="Consolas" panose="020B0609020204030204" pitchFamily="49" charset="0"/>
              </a:rPr>
              <a:t>remove</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card</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C586C0"/>
                </a:solidFill>
                <a:effectLst/>
                <a:latin typeface="Consolas" panose="020B0609020204030204" pitchFamily="49" charset="0"/>
              </a:rPr>
              <a:t>if</a:t>
            </a:r>
            <a:r>
              <a:rPr lang="it-IT" sz="1000" b="0" dirty="0">
                <a:solidFill>
                  <a:srgbClr val="D4D4D4"/>
                </a:solidFill>
                <a:effectLst/>
                <a:latin typeface="Consolas" panose="020B0609020204030204" pitchFamily="49" charset="0"/>
              </a:rPr>
              <a:t>(</a:t>
            </a:r>
            <a:r>
              <a:rPr lang="it-IT" sz="1000" b="0" dirty="0">
                <a:solidFill>
                  <a:srgbClr val="9CDCFE"/>
                </a:solidFill>
                <a:effectLst/>
                <a:latin typeface="Consolas" panose="020B0609020204030204" pitchFamily="49" charset="0"/>
              </a:rPr>
              <a:t>card</a:t>
            </a:r>
            <a:r>
              <a:rPr lang="it-IT" sz="1000" b="0" dirty="0">
                <a:solidFill>
                  <a:srgbClr val="D4D4D4"/>
                </a:solidFill>
                <a:effectLst/>
                <a:latin typeface="Consolas" panose="020B0609020204030204" pitchFamily="49" charset="0"/>
              </a:rPr>
              <a:t>==</a:t>
            </a:r>
            <a:r>
              <a:rPr lang="it-IT" sz="1000" b="0" dirty="0">
                <a:solidFill>
                  <a:srgbClr val="B5CEA8"/>
                </a:solidFill>
                <a:effectLst/>
                <a:latin typeface="Consolas" panose="020B0609020204030204" pitchFamily="49" charset="0"/>
              </a:rPr>
              <a:t>0</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4FC1FF"/>
                </a:solidFill>
                <a:effectLst/>
                <a:latin typeface="Consolas" panose="020B0609020204030204" pitchFamily="49" charset="0"/>
              </a:rPr>
              <a:t>cont</a:t>
            </a:r>
            <a:r>
              <a:rPr lang="it-IT" sz="1000" b="0" dirty="0" err="1">
                <a:solidFill>
                  <a:srgbClr val="D4D4D4"/>
                </a:solidFill>
                <a:effectLst/>
                <a:latin typeface="Consolas" panose="020B0609020204030204" pitchFamily="49" charset="0"/>
              </a:rPr>
              <a:t>.</a:t>
            </a:r>
            <a:r>
              <a:rPr lang="it-IT" sz="1000" b="0" dirty="0" err="1">
                <a:solidFill>
                  <a:srgbClr val="9CDCFE"/>
                </a:solidFill>
                <a:effectLst/>
                <a:latin typeface="Consolas" panose="020B0609020204030204" pitchFamily="49" charset="0"/>
              </a:rPr>
              <a:t>classList</a:t>
            </a:r>
            <a:r>
              <a:rPr lang="it-IT" sz="1000" b="0" dirty="0" err="1">
                <a:solidFill>
                  <a:srgbClr val="D4D4D4"/>
                </a:solidFill>
                <a:effectLst/>
                <a:latin typeface="Consolas" panose="020B0609020204030204" pitchFamily="49" charset="0"/>
              </a:rPr>
              <a:t>.</a:t>
            </a:r>
            <a:r>
              <a:rPr lang="it-IT" sz="1000" b="0" dirty="0" err="1">
                <a:solidFill>
                  <a:srgbClr val="DCDCAA"/>
                </a:solidFill>
                <a:effectLst/>
                <a:latin typeface="Consolas" panose="020B0609020204030204" pitchFamily="49" charset="0"/>
              </a:rPr>
              <a:t>remove</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'show'</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4FC1FF"/>
                </a:solidFill>
                <a:effectLst/>
                <a:latin typeface="Consolas" panose="020B0609020204030204" pitchFamily="49" charset="0"/>
              </a:rPr>
              <a:t>cont</a:t>
            </a:r>
            <a:r>
              <a:rPr lang="it-IT" sz="1000" b="0" dirty="0" err="1">
                <a:solidFill>
                  <a:srgbClr val="D4D4D4"/>
                </a:solidFill>
                <a:effectLst/>
                <a:latin typeface="Consolas" panose="020B0609020204030204" pitchFamily="49" charset="0"/>
              </a:rPr>
              <a:t>.</a:t>
            </a:r>
            <a:r>
              <a:rPr lang="it-IT" sz="1000" b="0" dirty="0" err="1">
                <a:solidFill>
                  <a:srgbClr val="9CDCFE"/>
                </a:solidFill>
                <a:effectLst/>
                <a:latin typeface="Consolas" panose="020B0609020204030204" pitchFamily="49" charset="0"/>
              </a:rPr>
              <a:t>classList</a:t>
            </a:r>
            <a:r>
              <a:rPr lang="it-IT" sz="1000" b="0" dirty="0" err="1">
                <a:solidFill>
                  <a:srgbClr val="D4D4D4"/>
                </a:solidFill>
                <a:effectLst/>
                <a:latin typeface="Consolas" panose="020B0609020204030204" pitchFamily="49" charset="0"/>
              </a:rPr>
              <a:t>.</a:t>
            </a:r>
            <a:r>
              <a:rPr lang="it-IT" sz="1000" b="0" dirty="0" err="1">
                <a:solidFill>
                  <a:srgbClr val="DCDCAA"/>
                </a:solidFill>
                <a:effectLst/>
                <a:latin typeface="Consolas" panose="020B0609020204030204" pitchFamily="49" charset="0"/>
              </a:rPr>
              <a:t>add</a:t>
            </a:r>
            <a:r>
              <a:rPr lang="it-IT" sz="1000" b="0" dirty="0">
                <a:solidFill>
                  <a:srgbClr val="D4D4D4"/>
                </a:solidFill>
                <a:effectLst/>
                <a:latin typeface="Consolas" panose="020B0609020204030204" pitchFamily="49" charset="0"/>
              </a:rPr>
              <a:t>(</a:t>
            </a:r>
            <a:r>
              <a:rPr lang="it-IT" sz="1000" b="0" dirty="0">
                <a:solidFill>
                  <a:srgbClr val="CE9178"/>
                </a:solidFill>
                <a:effectLst/>
                <a:latin typeface="Consolas" panose="020B0609020204030204" pitchFamily="49" charset="0"/>
              </a:rPr>
              <a:t>'</a:t>
            </a:r>
            <a:r>
              <a:rPr lang="it-IT" sz="1000" b="0" dirty="0" err="1">
                <a:solidFill>
                  <a:srgbClr val="CE9178"/>
                </a:solidFill>
                <a:effectLst/>
                <a:latin typeface="Consolas" panose="020B0609020204030204" pitchFamily="49" charset="0"/>
              </a:rPr>
              <a:t>hidden</a:t>
            </a:r>
            <a:r>
              <a:rPr lang="it-IT" sz="1000" b="0" dirty="0">
                <a:solidFill>
                  <a:srgbClr val="CE9178"/>
                </a:solidFill>
                <a:effectLst/>
                <a:latin typeface="Consolas" panose="020B0609020204030204" pitchFamily="49" charset="0"/>
              </a:rPr>
              <a:t>'</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p>
          <a:p>
            <a:r>
              <a:rPr lang="it-IT" sz="1000" b="0" dirty="0">
                <a:solidFill>
                  <a:srgbClr val="D4D4D4"/>
                </a:solidFill>
                <a:effectLst/>
                <a:latin typeface="Consolas" panose="020B0609020204030204" pitchFamily="49" charset="0"/>
              </a:rPr>
              <a:t>}</a:t>
            </a:r>
          </a:p>
        </p:txBody>
      </p:sp>
      <p:sp>
        <p:nvSpPr>
          <p:cNvPr id="7" name="Segnaposto contenuto 5">
            <a:extLst>
              <a:ext uri="{FF2B5EF4-FFF2-40B4-BE49-F238E27FC236}">
                <a16:creationId xmlns:a16="http://schemas.microsoft.com/office/drawing/2014/main" id="{7DEB0D6C-50E4-4814-BC84-2569EBCF91AC}"/>
              </a:ext>
            </a:extLst>
          </p:cNvPr>
          <p:cNvSpPr txBox="1">
            <a:spLocks/>
          </p:cNvSpPr>
          <p:nvPr/>
        </p:nvSpPr>
        <p:spPr>
          <a:xfrm>
            <a:off x="3908928" y="2441702"/>
            <a:ext cx="772972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sp>
        <p:nvSpPr>
          <p:cNvPr id="9" name="Segnaposto contenuto 5">
            <a:extLst>
              <a:ext uri="{FF2B5EF4-FFF2-40B4-BE49-F238E27FC236}">
                <a16:creationId xmlns:a16="http://schemas.microsoft.com/office/drawing/2014/main" id="{035C944C-9E01-43E7-93F9-515285533AA8}"/>
              </a:ext>
            </a:extLst>
          </p:cNvPr>
          <p:cNvSpPr txBox="1">
            <a:spLocks/>
          </p:cNvSpPr>
          <p:nvPr/>
        </p:nvSpPr>
        <p:spPr>
          <a:xfrm>
            <a:off x="1954546" y="2722176"/>
            <a:ext cx="346193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pic>
        <p:nvPicPr>
          <p:cNvPr id="4" name="Immagine 3">
            <a:extLst>
              <a:ext uri="{FF2B5EF4-FFF2-40B4-BE49-F238E27FC236}">
                <a16:creationId xmlns:a16="http://schemas.microsoft.com/office/drawing/2014/main" id="{4C1BBF69-5F7B-4EC3-85F5-2D8C9AF7CAAD}"/>
              </a:ext>
            </a:extLst>
          </p:cNvPr>
          <p:cNvPicPr>
            <a:picLocks noChangeAspect="1"/>
          </p:cNvPicPr>
          <p:nvPr/>
        </p:nvPicPr>
        <p:blipFill>
          <a:blip r:embed="rId2"/>
          <a:stretch>
            <a:fillRect/>
          </a:stretch>
        </p:blipFill>
        <p:spPr>
          <a:xfrm>
            <a:off x="5202650" y="1735172"/>
            <a:ext cx="6649841" cy="3387655"/>
          </a:xfrm>
          <a:prstGeom prst="rect">
            <a:avLst/>
          </a:prstGeom>
        </p:spPr>
      </p:pic>
    </p:spTree>
    <p:extLst>
      <p:ext uri="{BB962C8B-B14F-4D97-AF65-F5344CB8AC3E}">
        <p14:creationId xmlns:p14="http://schemas.microsoft.com/office/powerpoint/2010/main" val="9130002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 name="Titolo 4">
            <a:extLst>
              <a:ext uri="{FF2B5EF4-FFF2-40B4-BE49-F238E27FC236}">
                <a16:creationId xmlns:a16="http://schemas.microsoft.com/office/drawing/2014/main" id="{538588D4-0C40-4BD9-9BFB-A3FB8625EB06}"/>
              </a:ext>
            </a:extLst>
          </p:cNvPr>
          <p:cNvSpPr>
            <a:spLocks noGrp="1"/>
          </p:cNvSpPr>
          <p:nvPr>
            <p:ph type="title"/>
          </p:nvPr>
        </p:nvSpPr>
        <p:spPr>
          <a:xfrm>
            <a:off x="1093944" y="225862"/>
            <a:ext cx="2341780" cy="1200327"/>
          </a:xfrm>
          <a:noFill/>
          <a:ln>
            <a:solidFill>
              <a:schemeClr val="bg1"/>
            </a:solidFill>
          </a:ln>
        </p:spPr>
        <p:txBody>
          <a:bodyPr vert="horz" wrap="square" lIns="182880" tIns="182880" rIns="182880" bIns="182880" rtlCol="0" anchor="ctr">
            <a:normAutofit/>
          </a:bodyPr>
          <a:lstStyle/>
          <a:p>
            <a:r>
              <a:rPr lang="en-US" dirty="0">
                <a:solidFill>
                  <a:schemeClr val="bg1"/>
                </a:solidFill>
              </a:rPr>
              <a:t>FULL Screen</a:t>
            </a:r>
          </a:p>
        </p:txBody>
      </p:sp>
      <p:sp>
        <p:nvSpPr>
          <p:cNvPr id="12" name="CasellaDiTesto 11">
            <a:extLst>
              <a:ext uri="{FF2B5EF4-FFF2-40B4-BE49-F238E27FC236}">
                <a16:creationId xmlns:a16="http://schemas.microsoft.com/office/drawing/2014/main" id="{2E0B96C2-01BA-4173-9C45-6AFE68F58806}"/>
              </a:ext>
            </a:extLst>
          </p:cNvPr>
          <p:cNvSpPr txBox="1"/>
          <p:nvPr/>
        </p:nvSpPr>
        <p:spPr>
          <a:xfrm>
            <a:off x="252505" y="1972199"/>
            <a:ext cx="4010213" cy="2819096"/>
          </a:xfrm>
          <a:prstGeom prst="rect">
            <a:avLst/>
          </a:prstGeom>
        </p:spPr>
        <p:txBody>
          <a:bodyPr vert="horz" lIns="91440" tIns="45720" rIns="91440" bIns="45720" rtlCol="0">
            <a:noAutofit/>
          </a:bodyPr>
          <a:lstStyle/>
          <a:p>
            <a:r>
              <a:rPr lang="it-IT" sz="800" b="0" dirty="0">
                <a:solidFill>
                  <a:srgbClr val="569CD6"/>
                </a:solidFill>
                <a:effectLst/>
                <a:latin typeface="Consolas" panose="020B0609020204030204" pitchFamily="49" charset="0"/>
              </a:rPr>
              <a:t>function</a:t>
            </a:r>
            <a:r>
              <a:rPr lang="it-IT" sz="800" b="0" dirty="0">
                <a:solidFill>
                  <a:srgbClr val="D4D4D4"/>
                </a:solidFill>
                <a:effectLst/>
                <a:latin typeface="Consolas" panose="020B0609020204030204" pitchFamily="49" charset="0"/>
              </a:rPr>
              <a:t> </a:t>
            </a:r>
            <a:r>
              <a:rPr lang="it-IT" sz="800" b="0" dirty="0" err="1">
                <a:solidFill>
                  <a:srgbClr val="DCDCAA"/>
                </a:solidFill>
                <a:effectLst/>
                <a:latin typeface="Consolas" panose="020B0609020204030204" pitchFamily="49" charset="0"/>
              </a:rPr>
              <a:t>mostraFoto</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event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item</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event</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currentTarget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parent</a:t>
            </a:r>
            <a:r>
              <a:rPr lang="it-IT" sz="800" b="0" dirty="0">
                <a:solidFill>
                  <a:srgbClr val="D4D4D4"/>
                </a:solidFill>
                <a:effectLst/>
                <a:latin typeface="Consolas" panose="020B0609020204030204" pitchFamily="49" charset="0"/>
              </a:rPr>
              <a:t>=</a:t>
            </a:r>
            <a:r>
              <a:rPr lang="it-IT" sz="800" b="0" dirty="0" err="1">
                <a:solidFill>
                  <a:srgbClr val="4FC1FF"/>
                </a:solidFill>
                <a:effectLst/>
                <a:latin typeface="Consolas" panose="020B0609020204030204" pitchFamily="49" charset="0"/>
              </a:rPr>
              <a:t>item</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parentNode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C586C0"/>
                </a:solidFill>
                <a:effectLst/>
                <a:latin typeface="Consolas" panose="020B0609020204030204" pitchFamily="49" charset="0"/>
              </a:rPr>
              <a:t>for</a:t>
            </a:r>
            <a:r>
              <a:rPr lang="it-IT" sz="800" b="0" dirty="0">
                <a:solidFill>
                  <a:srgbClr val="D4D4D4"/>
                </a:solidFill>
                <a:effectLst/>
                <a:latin typeface="Consolas" panose="020B0609020204030204" pitchFamily="49" charset="0"/>
              </a:rPr>
              <a:t>(</a:t>
            </a:r>
            <a:r>
              <a:rPr lang="it-IT" sz="800" b="0" dirty="0">
                <a:solidFill>
                  <a:srgbClr val="569CD6"/>
                </a:solidFill>
                <a:effectLst/>
                <a:latin typeface="Consolas" panose="020B0609020204030204" pitchFamily="49" charset="0"/>
              </a:rPr>
              <a:t>let</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c</a:t>
            </a:r>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in</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contenuti</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C586C0"/>
                </a:solidFill>
                <a:effectLst/>
                <a:latin typeface="Consolas" panose="020B0609020204030204" pitchFamily="49" charset="0"/>
              </a:rPr>
              <a:t>if</a:t>
            </a:r>
            <a:r>
              <a:rPr lang="it-IT" sz="800" b="0" dirty="0">
                <a:solidFill>
                  <a:srgbClr val="D4D4D4"/>
                </a:solidFill>
                <a:effectLst/>
                <a:latin typeface="Consolas" panose="020B0609020204030204" pitchFamily="49" charset="0"/>
              </a:rPr>
              <a:t>(</a:t>
            </a:r>
            <a:r>
              <a:rPr lang="it-IT" sz="800" b="0" dirty="0" err="1">
                <a:solidFill>
                  <a:srgbClr val="4FC1FF"/>
                </a:solidFill>
                <a:effectLst/>
                <a:latin typeface="Consolas" panose="020B0609020204030204" pitchFamily="49" charset="0"/>
              </a:rPr>
              <a:t>parent</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dataset</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item</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corpo</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querySelector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'article'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el</a:t>
            </a:r>
            <a:r>
              <a:rPr lang="it-IT" sz="800" b="0" dirty="0">
                <a:solidFill>
                  <a:srgbClr val="D4D4D4"/>
                </a:solidFill>
                <a:effectLst/>
                <a:latin typeface="Consolas" panose="020B0609020204030204" pitchFamily="49" charset="0"/>
              </a:rPr>
              <a:t> = </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createElement</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'div'</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image</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createElement</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a:t>
            </a:r>
            <a:r>
              <a:rPr lang="it-IT" sz="800" b="0" dirty="0" err="1">
                <a:solidFill>
                  <a:srgbClr val="CE9178"/>
                </a:solidFill>
                <a:effectLst/>
                <a:latin typeface="Consolas" panose="020B0609020204030204" pitchFamily="49" charset="0"/>
              </a:rPr>
              <a:t>img</a:t>
            </a:r>
            <a:r>
              <a:rPr lang="it-IT" sz="800" b="0" dirty="0">
                <a:solidFill>
                  <a:srgbClr val="CE9178"/>
                </a:solidFill>
                <a:effectLst/>
                <a:latin typeface="Consolas" panose="020B0609020204030204" pitchFamily="49" charset="0"/>
              </a:rPr>
              <a: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image</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src</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contenuti</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immagine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el</a:t>
            </a:r>
            <a:r>
              <a:rPr lang="it-IT" sz="800" b="0" dirty="0" err="1">
                <a:solidFill>
                  <a:srgbClr val="D4D4D4"/>
                </a:solidFill>
                <a:effectLst/>
                <a:latin typeface="Consolas" panose="020B0609020204030204" pitchFamily="49" charset="0"/>
              </a:rPr>
              <a:t>.</a:t>
            </a:r>
            <a:r>
              <a:rPr lang="it-IT" sz="800" b="0" dirty="0" err="1">
                <a:solidFill>
                  <a:srgbClr val="4FC1FF"/>
                </a:solidFill>
                <a:effectLst/>
                <a:latin typeface="Consolas" panose="020B0609020204030204" pitchFamily="49" charset="0"/>
              </a:rPr>
              <a:t>classList</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add</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'visualizza'</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9CDCFE"/>
                </a:solidFill>
                <a:effectLst/>
                <a:latin typeface="Consolas" panose="020B0609020204030204" pitchFamily="49" charset="0"/>
              </a:rPr>
              <a:t>document</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body</a:t>
            </a:r>
            <a:r>
              <a:rPr lang="it-IT" sz="800" b="0" dirty="0" err="1">
                <a:solidFill>
                  <a:srgbClr val="D4D4D4"/>
                </a:solidFill>
                <a:effectLst/>
                <a:latin typeface="Consolas" panose="020B0609020204030204" pitchFamily="49" charset="0"/>
              </a:rPr>
              <a:t>.</a:t>
            </a:r>
            <a:r>
              <a:rPr lang="it-IT" sz="800" b="0" dirty="0" err="1">
                <a:solidFill>
                  <a:srgbClr val="4FC1FF"/>
                </a:solidFill>
                <a:effectLst/>
                <a:latin typeface="Consolas" panose="020B0609020204030204" pitchFamily="49" charset="0"/>
              </a:rPr>
              <a:t>classList</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add</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'no-scroll'</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corpo</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appendChild</a:t>
            </a:r>
            <a:r>
              <a:rPr lang="it-IT" sz="800" b="0" dirty="0">
                <a:solidFill>
                  <a:srgbClr val="D4D4D4"/>
                </a:solidFill>
                <a:effectLst/>
                <a:latin typeface="Consolas" panose="020B0609020204030204" pitchFamily="49" charset="0"/>
              </a:rPr>
              <a:t>(</a:t>
            </a:r>
            <a:r>
              <a:rPr lang="it-IT" sz="800" b="0" dirty="0" err="1">
                <a:solidFill>
                  <a:srgbClr val="4FC1FF"/>
                </a:solidFill>
                <a:effectLst/>
                <a:latin typeface="Consolas" panose="020B0609020204030204" pitchFamily="49" charset="0"/>
              </a:rPr>
              <a:t>el</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el</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appendChild</a:t>
            </a:r>
            <a:r>
              <a:rPr lang="it-IT" sz="800" b="0" dirty="0">
                <a:solidFill>
                  <a:srgbClr val="D4D4D4"/>
                </a:solidFill>
                <a:effectLst/>
                <a:latin typeface="Consolas" panose="020B0609020204030204" pitchFamily="49" charset="0"/>
              </a:rPr>
              <a:t>(</a:t>
            </a:r>
            <a:r>
              <a:rPr lang="it-IT" sz="800" b="0" dirty="0">
                <a:solidFill>
                  <a:srgbClr val="4FC1FF"/>
                </a:solidFill>
                <a:effectLst/>
                <a:latin typeface="Consolas" panose="020B0609020204030204" pitchFamily="49" charset="0"/>
              </a:rPr>
              <a:t>image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vis</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querySelectorAll</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'.background'</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C586C0"/>
                </a:solidFill>
                <a:effectLst/>
                <a:latin typeface="Consolas" panose="020B0609020204030204" pitchFamily="49" charset="0"/>
              </a:rPr>
              <a:t>for</a:t>
            </a:r>
            <a:r>
              <a:rPr lang="it-IT" sz="800" b="0" dirty="0">
                <a:solidFill>
                  <a:srgbClr val="D4D4D4"/>
                </a:solidFill>
                <a:effectLst/>
                <a:latin typeface="Consolas" panose="020B0609020204030204" pitchFamily="49" charset="0"/>
              </a:rPr>
              <a:t>(</a:t>
            </a:r>
            <a:r>
              <a:rPr lang="it-IT" sz="800" b="0" dirty="0">
                <a:solidFill>
                  <a:srgbClr val="569CD6"/>
                </a:solidFill>
                <a:effectLst/>
                <a:latin typeface="Consolas" panose="020B0609020204030204" pitchFamily="49" charset="0"/>
              </a:rPr>
              <a:t>let</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v</a:t>
            </a:r>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of</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vis</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9CDCFE"/>
                </a:solidFill>
                <a:effectLst/>
                <a:latin typeface="Consolas" panose="020B0609020204030204" pitchFamily="49" charset="0"/>
              </a:rPr>
              <a:t>v</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removeEventListener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err="1">
                <a:solidFill>
                  <a:srgbClr val="DCDCAA"/>
                </a:solidFill>
                <a:effectLst/>
                <a:latin typeface="Consolas" panose="020B0609020204030204" pitchFamily="49" charset="0"/>
              </a:rPr>
              <a:t>mostraFoto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el</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addEventListener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err="1">
                <a:solidFill>
                  <a:srgbClr val="DCDCAA"/>
                </a:solidFill>
                <a:effectLst/>
                <a:latin typeface="Consolas" panose="020B0609020204030204" pitchFamily="49" charset="0"/>
              </a:rPr>
              <a:t>nascondiFoto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p>
          <a:p>
            <a:r>
              <a:rPr lang="it-IT" sz="800" b="0" dirty="0">
                <a:solidFill>
                  <a:srgbClr val="D4D4D4"/>
                </a:solidFill>
                <a:effectLst/>
                <a:latin typeface="Consolas" panose="020B0609020204030204" pitchFamily="49" charset="0"/>
              </a:rPr>
              <a:t>    }</a:t>
            </a:r>
          </a:p>
          <a:p>
            <a:r>
              <a:rPr lang="it-IT" sz="800" b="0" dirty="0">
                <a:solidFill>
                  <a:srgbClr val="D4D4D4"/>
                </a:solidFill>
                <a:effectLst/>
                <a:latin typeface="Consolas" panose="020B0609020204030204" pitchFamily="49" charset="0"/>
              </a:rPr>
              <a:t>}</a:t>
            </a:r>
          </a:p>
          <a:p>
            <a:br>
              <a:rPr lang="it-IT" sz="800" b="0" dirty="0">
                <a:solidFill>
                  <a:srgbClr val="D4D4D4"/>
                </a:solidFill>
                <a:effectLst/>
                <a:latin typeface="Consolas" panose="020B0609020204030204" pitchFamily="49" charset="0"/>
              </a:rPr>
            </a:br>
            <a:r>
              <a:rPr lang="it-IT" sz="800" b="0" dirty="0">
                <a:solidFill>
                  <a:srgbClr val="569CD6"/>
                </a:solidFill>
                <a:effectLst/>
                <a:latin typeface="Consolas" panose="020B0609020204030204" pitchFamily="49" charset="0"/>
              </a:rPr>
              <a:t>function</a:t>
            </a:r>
            <a:r>
              <a:rPr lang="it-IT" sz="800" b="0" dirty="0">
                <a:solidFill>
                  <a:srgbClr val="D4D4D4"/>
                </a:solidFill>
                <a:effectLst/>
                <a:latin typeface="Consolas" panose="020B0609020204030204" pitchFamily="49" charset="0"/>
              </a:rPr>
              <a:t> </a:t>
            </a:r>
            <a:r>
              <a:rPr lang="it-IT" sz="800" b="0" dirty="0" err="1">
                <a:solidFill>
                  <a:srgbClr val="DCDCAA"/>
                </a:solidFill>
                <a:effectLst/>
                <a:latin typeface="Consolas" panose="020B0609020204030204" pitchFamily="49" charset="0"/>
              </a:rPr>
              <a:t>nascondiFoto</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event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item</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event</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currentTarget</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4FC1FF"/>
                </a:solidFill>
                <a:effectLst/>
                <a:latin typeface="Consolas" panose="020B0609020204030204" pitchFamily="49" charset="0"/>
              </a:rPr>
              <a:t>item</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remove</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9CDCFE"/>
                </a:solidFill>
                <a:effectLst/>
                <a:latin typeface="Consolas" panose="020B0609020204030204" pitchFamily="49" charset="0"/>
              </a:rPr>
              <a:t>document</a:t>
            </a:r>
            <a:r>
              <a:rPr lang="it-IT" sz="800" b="0" dirty="0" err="1">
                <a:solidFill>
                  <a:srgbClr val="D4D4D4"/>
                </a:solidFill>
                <a:effectLst/>
                <a:latin typeface="Consolas" panose="020B0609020204030204" pitchFamily="49" charset="0"/>
              </a:rPr>
              <a:t>.</a:t>
            </a:r>
            <a:r>
              <a:rPr lang="it-IT" sz="800" b="0" dirty="0" err="1">
                <a:solidFill>
                  <a:srgbClr val="9CDCFE"/>
                </a:solidFill>
                <a:effectLst/>
                <a:latin typeface="Consolas" panose="020B0609020204030204" pitchFamily="49" charset="0"/>
              </a:rPr>
              <a:t>body</a:t>
            </a:r>
            <a:r>
              <a:rPr lang="it-IT" sz="800" b="0" dirty="0" err="1">
                <a:solidFill>
                  <a:srgbClr val="D4D4D4"/>
                </a:solidFill>
                <a:effectLst/>
                <a:latin typeface="Consolas" panose="020B0609020204030204" pitchFamily="49" charset="0"/>
              </a:rPr>
              <a:t>.</a:t>
            </a:r>
            <a:r>
              <a:rPr lang="it-IT" sz="800" b="0" dirty="0" err="1">
                <a:solidFill>
                  <a:srgbClr val="4FC1FF"/>
                </a:solidFill>
                <a:effectLst/>
                <a:latin typeface="Consolas" panose="020B0609020204030204" pitchFamily="49" charset="0"/>
              </a:rPr>
              <a:t>classList</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remove</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'no-scroll'</a:t>
            </a:r>
            <a:r>
              <a:rPr lang="it-IT" sz="800" b="0" dirty="0">
                <a:solidFill>
                  <a:srgbClr val="D4D4D4"/>
                </a:solidFill>
                <a:effectLst/>
                <a:latin typeface="Consolas" panose="020B0609020204030204" pitchFamily="49" charset="0"/>
              </a:rPr>
              <a:t>);</a:t>
            </a:r>
          </a:p>
          <a:p>
            <a:br>
              <a:rPr lang="it-IT" sz="800" b="0" dirty="0">
                <a:solidFill>
                  <a:srgbClr val="D4D4D4"/>
                </a:solidFill>
                <a:effectLst/>
                <a:latin typeface="Consolas" panose="020B0609020204030204" pitchFamily="49" charset="0"/>
              </a:rPr>
            </a:br>
            <a:r>
              <a:rPr lang="it-IT" sz="800" b="0" dirty="0">
                <a:solidFill>
                  <a:srgbClr val="D4D4D4"/>
                </a:solidFill>
                <a:effectLst/>
                <a:latin typeface="Consolas" panose="020B0609020204030204" pitchFamily="49" charset="0"/>
              </a:rPr>
              <a:t>    </a:t>
            </a:r>
            <a:r>
              <a:rPr lang="it-IT" sz="800" b="0" dirty="0">
                <a:solidFill>
                  <a:srgbClr val="C586C0"/>
                </a:solidFill>
                <a:effectLst/>
                <a:latin typeface="Consolas" panose="020B0609020204030204" pitchFamily="49" charset="0"/>
              </a:rPr>
              <a:t>for</a:t>
            </a:r>
            <a:r>
              <a:rPr lang="it-IT" sz="800" b="0" dirty="0">
                <a:solidFill>
                  <a:srgbClr val="D4D4D4"/>
                </a:solidFill>
                <a:effectLst/>
                <a:latin typeface="Consolas" panose="020B0609020204030204" pitchFamily="49" charset="0"/>
              </a:rPr>
              <a:t>(</a:t>
            </a:r>
            <a:r>
              <a:rPr lang="it-IT" sz="800" b="0" dirty="0">
                <a:solidFill>
                  <a:srgbClr val="569CD6"/>
                </a:solidFill>
                <a:effectLst/>
                <a:latin typeface="Consolas" panose="020B0609020204030204" pitchFamily="49" charset="0"/>
              </a:rPr>
              <a:t>let</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v</a:t>
            </a:r>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of</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vis</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9CDCFE"/>
                </a:solidFill>
                <a:effectLst/>
                <a:latin typeface="Consolas" panose="020B0609020204030204" pitchFamily="49" charset="0"/>
              </a:rPr>
              <a:t>v</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addEventListener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err="1">
                <a:solidFill>
                  <a:srgbClr val="DCDCAA"/>
                </a:solidFill>
                <a:effectLst/>
                <a:latin typeface="Consolas" panose="020B0609020204030204" pitchFamily="49" charset="0"/>
              </a:rPr>
              <a:t>mostraFoto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p>
          <a:p>
            <a:br>
              <a:rPr lang="it-IT" sz="800" b="0" dirty="0">
                <a:solidFill>
                  <a:srgbClr val="D4D4D4"/>
                </a:solidFill>
                <a:effectLst/>
                <a:latin typeface="Consolas" panose="020B0609020204030204" pitchFamily="49" charset="0"/>
              </a:rPr>
            </a:br>
            <a:r>
              <a:rPr lang="it-IT" sz="800" b="0" dirty="0">
                <a:solidFill>
                  <a:srgbClr val="D4D4D4"/>
                </a:solidFill>
                <a:effectLst/>
                <a:latin typeface="Consolas" panose="020B0609020204030204" pitchFamily="49" charset="0"/>
              </a:rPr>
              <a:t>}</a:t>
            </a:r>
          </a:p>
          <a:p>
            <a:br>
              <a:rPr lang="it-IT" sz="800" b="0" dirty="0">
                <a:solidFill>
                  <a:srgbClr val="D4D4D4"/>
                </a:solidFill>
                <a:effectLst/>
                <a:latin typeface="Consolas" panose="020B0609020204030204" pitchFamily="49" charset="0"/>
              </a:rPr>
            </a:br>
            <a:r>
              <a:rPr lang="it-IT" sz="800" b="0" dirty="0">
                <a:solidFill>
                  <a:srgbClr val="569CD6"/>
                </a:solidFill>
                <a:effectLst/>
                <a:latin typeface="Consolas" panose="020B0609020204030204" pitchFamily="49" charset="0"/>
              </a:rPr>
              <a:t>const</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vis</a:t>
            </a:r>
            <a:r>
              <a:rPr lang="it-IT" sz="800" b="0" dirty="0">
                <a:solidFill>
                  <a:srgbClr val="D4D4D4"/>
                </a:solidFill>
                <a:effectLst/>
                <a:latin typeface="Consolas" panose="020B0609020204030204" pitchFamily="49" charset="0"/>
              </a:rPr>
              <a:t>=</a:t>
            </a:r>
            <a:r>
              <a:rPr lang="it-IT" sz="800" b="0" dirty="0">
                <a:solidFill>
                  <a:srgbClr val="9CDCFE"/>
                </a:solidFill>
                <a:effectLst/>
                <a:latin typeface="Consolas" panose="020B0609020204030204" pitchFamily="49" charset="0"/>
              </a:rPr>
              <a:t>document</a:t>
            </a:r>
            <a:r>
              <a:rPr lang="it-IT" sz="800" b="0" dirty="0">
                <a:solidFill>
                  <a:srgbClr val="D4D4D4"/>
                </a:solidFill>
                <a:effectLst/>
                <a:latin typeface="Consolas" panose="020B0609020204030204" pitchFamily="49" charset="0"/>
              </a:rPr>
              <a:t>.</a:t>
            </a:r>
            <a:r>
              <a:rPr lang="it-IT" sz="800" b="0" dirty="0">
                <a:solidFill>
                  <a:srgbClr val="DCDCAA"/>
                </a:solidFill>
                <a:effectLst/>
                <a:latin typeface="Consolas" panose="020B0609020204030204" pitchFamily="49" charset="0"/>
              </a:rPr>
              <a:t>querySelectorAll</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'.background'</a:t>
            </a:r>
            <a:r>
              <a:rPr lang="it-IT" sz="800" b="0" dirty="0">
                <a:solidFill>
                  <a:srgbClr val="D4D4D4"/>
                </a:solidFill>
                <a:effectLst/>
                <a:latin typeface="Consolas" panose="020B0609020204030204" pitchFamily="49" charset="0"/>
              </a:rPr>
              <a:t>);</a:t>
            </a:r>
          </a:p>
          <a:p>
            <a:r>
              <a:rPr lang="it-IT" sz="800" b="0" dirty="0">
                <a:solidFill>
                  <a:srgbClr val="C586C0"/>
                </a:solidFill>
                <a:effectLst/>
                <a:latin typeface="Consolas" panose="020B0609020204030204" pitchFamily="49" charset="0"/>
              </a:rPr>
              <a:t>for</a:t>
            </a:r>
            <a:r>
              <a:rPr lang="it-IT" sz="800" b="0" dirty="0">
                <a:solidFill>
                  <a:srgbClr val="D4D4D4"/>
                </a:solidFill>
                <a:effectLst/>
                <a:latin typeface="Consolas" panose="020B0609020204030204" pitchFamily="49" charset="0"/>
              </a:rPr>
              <a:t>(</a:t>
            </a:r>
            <a:r>
              <a:rPr lang="it-IT" sz="800" b="0" dirty="0">
                <a:solidFill>
                  <a:srgbClr val="569CD6"/>
                </a:solidFill>
                <a:effectLst/>
                <a:latin typeface="Consolas" panose="020B0609020204030204" pitchFamily="49" charset="0"/>
              </a:rPr>
              <a:t>let</a:t>
            </a:r>
            <a:r>
              <a:rPr lang="it-IT" sz="800" b="0" dirty="0">
                <a:solidFill>
                  <a:srgbClr val="D4D4D4"/>
                </a:solidFill>
                <a:effectLst/>
                <a:latin typeface="Consolas" panose="020B0609020204030204" pitchFamily="49" charset="0"/>
              </a:rPr>
              <a:t> </a:t>
            </a:r>
            <a:r>
              <a:rPr lang="it-IT" sz="800" b="0" dirty="0">
                <a:solidFill>
                  <a:srgbClr val="9CDCFE"/>
                </a:solidFill>
                <a:effectLst/>
                <a:latin typeface="Consolas" panose="020B0609020204030204" pitchFamily="49" charset="0"/>
              </a:rPr>
              <a:t>v</a:t>
            </a:r>
            <a:r>
              <a:rPr lang="it-IT" sz="800" b="0" dirty="0">
                <a:solidFill>
                  <a:srgbClr val="D4D4D4"/>
                </a:solidFill>
                <a:effectLst/>
                <a:latin typeface="Consolas" panose="020B0609020204030204" pitchFamily="49" charset="0"/>
              </a:rPr>
              <a:t> </a:t>
            </a:r>
            <a:r>
              <a:rPr lang="it-IT" sz="800" b="0" dirty="0">
                <a:solidFill>
                  <a:srgbClr val="569CD6"/>
                </a:solidFill>
                <a:effectLst/>
                <a:latin typeface="Consolas" panose="020B0609020204030204" pitchFamily="49" charset="0"/>
              </a:rPr>
              <a:t>of</a:t>
            </a:r>
            <a:r>
              <a:rPr lang="it-IT" sz="800" b="0" dirty="0">
                <a:solidFill>
                  <a:srgbClr val="D4D4D4"/>
                </a:solidFill>
                <a:effectLst/>
                <a:latin typeface="Consolas" panose="020B0609020204030204" pitchFamily="49" charset="0"/>
              </a:rPr>
              <a:t> </a:t>
            </a:r>
            <a:r>
              <a:rPr lang="it-IT" sz="800" b="0" dirty="0">
                <a:solidFill>
                  <a:srgbClr val="4FC1FF"/>
                </a:solidFill>
                <a:effectLst/>
                <a:latin typeface="Consolas" panose="020B0609020204030204" pitchFamily="49" charset="0"/>
              </a:rPr>
              <a:t>vis</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    </a:t>
            </a:r>
            <a:r>
              <a:rPr lang="it-IT" sz="800" b="0" dirty="0" err="1">
                <a:solidFill>
                  <a:srgbClr val="9CDCFE"/>
                </a:solidFill>
                <a:effectLst/>
                <a:latin typeface="Consolas" panose="020B0609020204030204" pitchFamily="49" charset="0"/>
              </a:rPr>
              <a:t>v</a:t>
            </a:r>
            <a:r>
              <a:rPr lang="it-IT" sz="800" b="0" dirty="0" err="1">
                <a:solidFill>
                  <a:srgbClr val="D4D4D4"/>
                </a:solidFill>
                <a:effectLst/>
                <a:latin typeface="Consolas" panose="020B0609020204030204" pitchFamily="49" charset="0"/>
              </a:rPr>
              <a:t>.</a:t>
            </a:r>
            <a:r>
              <a:rPr lang="it-IT" sz="800" b="0" dirty="0" err="1">
                <a:solidFill>
                  <a:srgbClr val="DCDCAA"/>
                </a:solidFill>
                <a:effectLst/>
                <a:latin typeface="Consolas" panose="020B0609020204030204" pitchFamily="49" charset="0"/>
              </a:rPr>
              <a:t>addEventListener</a:t>
            </a:r>
            <a:r>
              <a:rPr lang="it-IT" sz="800" b="0" dirty="0">
                <a:solidFill>
                  <a:srgbClr val="D4D4D4"/>
                </a:solidFill>
                <a:effectLst/>
                <a:latin typeface="Consolas" panose="020B0609020204030204" pitchFamily="49" charset="0"/>
              </a:rPr>
              <a:t>(</a:t>
            </a:r>
            <a:r>
              <a:rPr lang="it-IT" sz="800" b="0" dirty="0">
                <a:solidFill>
                  <a:srgbClr val="CE9178"/>
                </a:solidFill>
                <a:effectLst/>
                <a:latin typeface="Consolas" panose="020B0609020204030204" pitchFamily="49" charset="0"/>
              </a:rPr>
              <a:t>'click'</a:t>
            </a:r>
            <a:r>
              <a:rPr lang="it-IT" sz="800" b="0" dirty="0">
                <a:solidFill>
                  <a:srgbClr val="D4D4D4"/>
                </a:solidFill>
                <a:effectLst/>
                <a:latin typeface="Consolas" panose="020B0609020204030204" pitchFamily="49" charset="0"/>
              </a:rPr>
              <a:t>, </a:t>
            </a:r>
            <a:r>
              <a:rPr lang="it-IT" sz="800" b="0" dirty="0" err="1">
                <a:solidFill>
                  <a:srgbClr val="DCDCAA"/>
                </a:solidFill>
                <a:effectLst/>
                <a:latin typeface="Consolas" panose="020B0609020204030204" pitchFamily="49" charset="0"/>
              </a:rPr>
              <a:t>mostraFoto</a:t>
            </a:r>
            <a:r>
              <a:rPr lang="it-IT" sz="800" b="0" dirty="0">
                <a:solidFill>
                  <a:srgbClr val="D4D4D4"/>
                </a:solidFill>
                <a:effectLst/>
                <a:latin typeface="Consolas" panose="020B0609020204030204" pitchFamily="49" charset="0"/>
              </a:rPr>
              <a:t>);</a:t>
            </a:r>
          </a:p>
          <a:p>
            <a:r>
              <a:rPr lang="it-IT" sz="800" b="0" dirty="0">
                <a:solidFill>
                  <a:srgbClr val="D4D4D4"/>
                </a:solidFill>
                <a:effectLst/>
                <a:latin typeface="Consolas" panose="020B0609020204030204" pitchFamily="49" charset="0"/>
              </a:rPr>
              <a:t>}</a:t>
            </a:r>
          </a:p>
          <a:p>
            <a:br>
              <a:rPr lang="it-IT" sz="800" b="0" dirty="0">
                <a:solidFill>
                  <a:srgbClr val="D4D4D4"/>
                </a:solidFill>
                <a:effectLst/>
                <a:latin typeface="Consolas" panose="020B0609020204030204" pitchFamily="49" charset="0"/>
              </a:rPr>
            </a:br>
            <a:endParaRPr lang="it-IT" sz="800" b="0" dirty="0">
              <a:solidFill>
                <a:srgbClr val="D4D4D4"/>
              </a:solidFill>
              <a:effectLst/>
              <a:latin typeface="Consolas" panose="020B0609020204030204" pitchFamily="49" charset="0"/>
            </a:endParaRPr>
          </a:p>
        </p:txBody>
      </p:sp>
      <p:sp>
        <p:nvSpPr>
          <p:cNvPr id="7" name="Segnaposto contenuto 5">
            <a:extLst>
              <a:ext uri="{FF2B5EF4-FFF2-40B4-BE49-F238E27FC236}">
                <a16:creationId xmlns:a16="http://schemas.microsoft.com/office/drawing/2014/main" id="{7DEB0D6C-50E4-4814-BC84-2569EBCF91AC}"/>
              </a:ext>
            </a:extLst>
          </p:cNvPr>
          <p:cNvSpPr txBox="1">
            <a:spLocks/>
          </p:cNvSpPr>
          <p:nvPr/>
        </p:nvSpPr>
        <p:spPr>
          <a:xfrm>
            <a:off x="3908928" y="2441702"/>
            <a:ext cx="772972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sp>
        <p:nvSpPr>
          <p:cNvPr id="9" name="Segnaposto contenuto 5">
            <a:extLst>
              <a:ext uri="{FF2B5EF4-FFF2-40B4-BE49-F238E27FC236}">
                <a16:creationId xmlns:a16="http://schemas.microsoft.com/office/drawing/2014/main" id="{035C944C-9E01-43E7-93F9-515285533AA8}"/>
              </a:ext>
            </a:extLst>
          </p:cNvPr>
          <p:cNvSpPr txBox="1">
            <a:spLocks/>
          </p:cNvSpPr>
          <p:nvPr/>
        </p:nvSpPr>
        <p:spPr>
          <a:xfrm>
            <a:off x="1954546" y="2722176"/>
            <a:ext cx="3461938"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it-IT" dirty="0"/>
          </a:p>
        </p:txBody>
      </p:sp>
      <p:pic>
        <p:nvPicPr>
          <p:cNvPr id="3" name="Immagine 2">
            <a:extLst>
              <a:ext uri="{FF2B5EF4-FFF2-40B4-BE49-F238E27FC236}">
                <a16:creationId xmlns:a16="http://schemas.microsoft.com/office/drawing/2014/main" id="{D072F3DC-B5D0-450E-AD1B-B789D1057721}"/>
              </a:ext>
            </a:extLst>
          </p:cNvPr>
          <p:cNvPicPr>
            <a:picLocks noChangeAspect="1"/>
          </p:cNvPicPr>
          <p:nvPr/>
        </p:nvPicPr>
        <p:blipFill>
          <a:blip r:embed="rId2"/>
          <a:stretch>
            <a:fillRect/>
          </a:stretch>
        </p:blipFill>
        <p:spPr>
          <a:xfrm>
            <a:off x="5329640" y="2161228"/>
            <a:ext cx="6187015" cy="3101983"/>
          </a:xfrm>
          <a:prstGeom prst="rect">
            <a:avLst/>
          </a:prstGeom>
        </p:spPr>
      </p:pic>
    </p:spTree>
    <p:extLst>
      <p:ext uri="{BB962C8B-B14F-4D97-AF65-F5344CB8AC3E}">
        <p14:creationId xmlns:p14="http://schemas.microsoft.com/office/powerpoint/2010/main" val="997581034"/>
      </p:ext>
    </p:extLst>
  </p:cSld>
  <p:clrMapOvr>
    <a:masterClrMapping/>
  </p:clrMapOvr>
</p:sld>
</file>

<file path=ppt/theme/theme1.xml><?xml version="1.0" encoding="utf-8"?>
<a:theme xmlns:a="http://schemas.openxmlformats.org/drawingml/2006/main" name="Pacco">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20ED59B-F67D-4B99-A0A7-E5237FF5810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E17AD15-0DEB-4851-82A2-261C041346DD}">
  <ds:schemaRefs>
    <ds:schemaRef ds:uri="http://schemas.microsoft.com/sharepoint/v3/contenttype/forms"/>
  </ds:schemaRefs>
</ds:datastoreItem>
</file>

<file path=customXml/itemProps3.xml><?xml version="1.0" encoding="utf-8"?>
<ds:datastoreItem xmlns:ds="http://schemas.openxmlformats.org/officeDocument/2006/customXml" ds:itemID="{22736BCB-6CE4-414B-B2BE-1DA087E5215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Modello Pacco finanziario</Template>
  <TotalTime>189</TotalTime>
  <Words>2215</Words>
  <Application>Microsoft Office PowerPoint</Application>
  <PresentationFormat>Widescreen</PresentationFormat>
  <Paragraphs>180</Paragraphs>
  <Slides>8</Slides>
  <Notes>2</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8</vt:i4>
      </vt:variant>
    </vt:vector>
  </HeadingPairs>
  <TitlesOfParts>
    <vt:vector size="13" baseType="lpstr">
      <vt:lpstr>Arial</vt:lpstr>
      <vt:lpstr>Calibri</vt:lpstr>
      <vt:lpstr>Consolas</vt:lpstr>
      <vt:lpstr>Gill Sans MT</vt:lpstr>
      <vt:lpstr>Pacco</vt:lpstr>
      <vt:lpstr>MHW 2</vt:lpstr>
      <vt:lpstr>Descrizione del progetto</vt:lpstr>
      <vt:lpstr>Caricamento dinamico contenuti</vt:lpstr>
      <vt:lpstr>Descrizione foto</vt:lpstr>
      <vt:lpstr>Barra di ricerca</vt:lpstr>
      <vt:lpstr>Carrello</vt:lpstr>
      <vt:lpstr>Carrello</vt:lpstr>
      <vt:lpstr>FULL Screen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MHW 2</dc:title>
  <dc:creator>Giulia Pulvirenti</dc:creator>
  <cp:lastModifiedBy>Giulia Pulvirenti</cp:lastModifiedBy>
  <cp:revision>7</cp:revision>
  <dcterms:created xsi:type="dcterms:W3CDTF">2021-04-10T11:02:14Z</dcterms:created>
  <dcterms:modified xsi:type="dcterms:W3CDTF">2021-04-10T14:11:45Z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